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3" r:id="rId1"/>
  </p:sldMasterIdLst>
  <p:sldIdLst>
    <p:sldId id="256" r:id="rId2"/>
    <p:sldId id="257" r:id="rId3"/>
    <p:sldId id="292" r:id="rId4"/>
    <p:sldId id="258" r:id="rId5"/>
    <p:sldId id="285" r:id="rId6"/>
    <p:sldId id="261" r:id="rId7"/>
    <p:sldId id="286" r:id="rId8"/>
    <p:sldId id="288" r:id="rId9"/>
    <p:sldId id="287" r:id="rId10"/>
    <p:sldId id="263" r:id="rId11"/>
    <p:sldId id="264" r:id="rId12"/>
    <p:sldId id="265" r:id="rId13"/>
    <p:sldId id="266" r:id="rId14"/>
    <p:sldId id="267" r:id="rId15"/>
    <p:sldId id="306" r:id="rId16"/>
    <p:sldId id="269" r:id="rId17"/>
    <p:sldId id="270" r:id="rId18"/>
    <p:sldId id="271" r:id="rId19"/>
    <p:sldId id="284" r:id="rId20"/>
    <p:sldId id="283" r:id="rId21"/>
    <p:sldId id="274" r:id="rId22"/>
    <p:sldId id="294" r:id="rId23"/>
    <p:sldId id="272" r:id="rId24"/>
    <p:sldId id="273" r:id="rId25"/>
    <p:sldId id="277" r:id="rId26"/>
    <p:sldId id="293" r:id="rId27"/>
    <p:sldId id="301" r:id="rId28"/>
    <p:sldId id="278" r:id="rId29"/>
    <p:sldId id="279" r:id="rId30"/>
    <p:sldId id="280" r:id="rId31"/>
    <p:sldId id="289" r:id="rId32"/>
    <p:sldId id="290" r:id="rId33"/>
    <p:sldId id="291" r:id="rId34"/>
    <p:sldId id="298" r:id="rId35"/>
    <p:sldId id="296" r:id="rId36"/>
    <p:sldId id="297" r:id="rId37"/>
    <p:sldId id="299" r:id="rId38"/>
    <p:sldId id="300" r:id="rId39"/>
    <p:sldId id="302" r:id="rId40"/>
    <p:sldId id="303" r:id="rId41"/>
    <p:sldId id="295" r:id="rId42"/>
    <p:sldId id="305" r:id="rId43"/>
    <p:sldId id="281" r:id="rId44"/>
    <p:sldId id="307" r:id="rId45"/>
  </p:sldIdLst>
  <p:sldSz cx="12192000" cy="6858000"/>
  <p:notesSz cx="7559675" cy="1069181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2" d="100"/>
          <a:sy n="92" d="100"/>
        </p:scale>
        <p:origin x="-438" y="-4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708F6EAC-2845-442F-B106-680E3A5DA913}"/>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xmlns="" id="{559F4CEB-40C7-44EA-9886-FFC0F46B9A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xmlns="" id="{67A18134-37E6-45D7-8436-53BD112765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7C1D2C-645C-4DE6-8418-5B7E9C43CF2D}"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 Bilgi Yer Tutucusu 4">
            <a:extLst>
              <a:ext uri="{FF2B5EF4-FFF2-40B4-BE49-F238E27FC236}">
                <a16:creationId xmlns:a16="http://schemas.microsoft.com/office/drawing/2014/main" xmlns="" id="{61347F13-3A66-49A0-A0CC-B0A5B34568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a:extLst>
              <a:ext uri="{FF2B5EF4-FFF2-40B4-BE49-F238E27FC236}">
                <a16:creationId xmlns:a16="http://schemas.microsoft.com/office/drawing/2014/main" xmlns="" id="{803F98F0-4400-4072-8744-9A2A0C8F08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870B6-9F20-4BB7-A914-2B2F59B0AF00}"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3981676"/>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pic>
        <p:nvPicPr>
          <p:cNvPr id="7" name="Picture 2" descr="C:\Users\Ogretmen-2\Downloads\LOGO1-1.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366750" y="623088"/>
            <a:ext cx="5299820" cy="5299818"/>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a:extLst>
              <a:ext uri="{FF2B5EF4-FFF2-40B4-BE49-F238E27FC236}">
                <a16:creationId xmlns:a16="http://schemas.microsoft.com/office/drawing/2014/main" xmlns="" id="{08652B80-0197-4467-97B9-735891F349CB}"/>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xmlns="" id="{53117202-FF33-482A-9631-67E044D315FA}"/>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xmlns="" id="{F2040AB5-1788-44DC-9A29-F39ACD9E88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7C1D2C-645C-4DE6-8418-5B7E9C43CF2D}"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 Bilgi Yer Tutucusu 4">
            <a:extLst>
              <a:ext uri="{FF2B5EF4-FFF2-40B4-BE49-F238E27FC236}">
                <a16:creationId xmlns:a16="http://schemas.microsoft.com/office/drawing/2014/main" xmlns="" id="{360B7D17-9EC2-42C8-9ECD-31DE2FB488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a:extLst>
              <a:ext uri="{FF2B5EF4-FFF2-40B4-BE49-F238E27FC236}">
                <a16:creationId xmlns:a16="http://schemas.microsoft.com/office/drawing/2014/main" xmlns="" id="{8417B3FE-6C95-4039-AD75-05F19F364A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870B6-9F20-4BB7-A914-2B2F59B0AF00}"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6448564"/>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pic>
        <p:nvPicPr>
          <p:cNvPr id="7" name="Picture 2" descr="C:\Users\Ogretmen-2\Downloads\LOGO1-1.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366750" y="623088"/>
            <a:ext cx="5299820" cy="5299818"/>
          </a:xfrm>
          <a:prstGeom prst="rect">
            <a:avLst/>
          </a:prstGeom>
          <a:noFill/>
          <a:extLst>
            <a:ext uri="{909E8E84-426E-40DD-AFC4-6F175D3DCCD1}">
              <a14:hiddenFill xmlns:a14="http://schemas.microsoft.com/office/drawing/2010/main">
                <a:solidFill>
                  <a:srgbClr val="FFFFFF"/>
                </a:solidFill>
              </a14:hiddenFill>
            </a:ext>
          </a:extLst>
        </p:spPr>
      </p:pic>
      <p:sp>
        <p:nvSpPr>
          <p:cNvPr id="2" name="Dikey Başlık 1">
            <a:extLst>
              <a:ext uri="{FF2B5EF4-FFF2-40B4-BE49-F238E27FC236}">
                <a16:creationId xmlns:a16="http://schemas.microsoft.com/office/drawing/2014/main" xmlns="" id="{85329FD6-ECE8-4084-9D7A-6126D492162A}"/>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xmlns="" id="{53A7AC9F-0155-4C25-8751-1A48ABC9CEFC}"/>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xmlns="" id="{ABCA06AB-0711-43D5-8F1E-2937E3FEED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7C1D2C-645C-4DE6-8418-5B7E9C43CF2D}"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 Bilgi Yer Tutucusu 4">
            <a:extLst>
              <a:ext uri="{FF2B5EF4-FFF2-40B4-BE49-F238E27FC236}">
                <a16:creationId xmlns:a16="http://schemas.microsoft.com/office/drawing/2014/main" xmlns="" id="{CE474BA7-0E83-4839-B01B-459D0F9E16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a:extLst>
              <a:ext uri="{FF2B5EF4-FFF2-40B4-BE49-F238E27FC236}">
                <a16:creationId xmlns:a16="http://schemas.microsoft.com/office/drawing/2014/main" xmlns="" id="{4212AF8F-3A07-4B9F-8B93-D6FE739627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870B6-9F20-4BB7-A914-2B2F59B0AF00}"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5232304"/>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tr-TR" sz="1800" b="0" strike="noStrike" spc="-1">
              <a:solidFill>
                <a:srgbClr val="000000"/>
              </a:solidFill>
              <a:latin typeface="Arial"/>
            </a:endParaRPr>
          </a:p>
        </p:txBody>
      </p:sp>
      <p:sp>
        <p:nvSpPr>
          <p:cNvPr id="6"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tr-TR" sz="3200" b="0" strike="noStrike" spc="-1">
              <a:solidFill>
                <a:srgbClr val="000000"/>
              </a:solidFill>
              <a:latin typeface="Arial"/>
            </a:endParaRPr>
          </a:p>
        </p:txBody>
      </p:sp>
      <p:sp>
        <p:nvSpPr>
          <p:cNvPr id="4" name="PlaceHolder 3"/>
          <p:cNvSpPr>
            <a:spLocks noGrp="1"/>
          </p:cNvSpPr>
          <p:nvPr>
            <p:ph type="ftr" idx="1"/>
          </p:nvPr>
        </p:nvSpPr>
        <p:spPr/>
        <p:txBody>
          <a:bodyPr/>
          <a:lstStyle/>
          <a:p>
            <a:r>
              <a:t>Footer</a:t>
            </a:r>
          </a:p>
        </p:txBody>
      </p:sp>
      <p:sp>
        <p:nvSpPr>
          <p:cNvPr id="2" name="PlaceHolder 4"/>
          <p:cNvSpPr>
            <a:spLocks noGrp="1"/>
          </p:cNvSpPr>
          <p:nvPr>
            <p:ph type="sldNum" idx="2"/>
          </p:nvPr>
        </p:nvSpPr>
        <p:spPr/>
        <p:txBody>
          <a:bodyPr/>
          <a:lstStyle/>
          <a:p>
            <a:fld id="{F07E8762-78D1-4939-92D1-69B4408519A5}" type="slidenum">
              <a:t>‹#›</a:t>
            </a:fld>
            <a:endParaRPr/>
          </a:p>
        </p:txBody>
      </p:sp>
      <p:sp>
        <p:nvSpPr>
          <p:cNvPr id="3" name="PlaceHolder 5"/>
          <p:cNvSpPr>
            <a:spLocks noGrp="1"/>
          </p:cNvSpPr>
          <p:nvPr>
            <p:ph type="dt" idx="3"/>
          </p:nvPr>
        </p:nvSpPr>
        <p:spPr/>
        <p:txBody>
          <a:bodyPr/>
          <a:lstStyle/>
          <a:p>
            <a:endParaRPr/>
          </a:p>
        </p:txBody>
      </p:sp>
    </p:spTree>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D4D0C2C0-24D3-4069-A729-00F69939FBF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xmlns="" id="{48048825-1B26-4D1C-A612-42E44487D1B5}"/>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xmlns="" id="{027C06F2-76F8-4369-94FE-BC90CB0E65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7C1D2C-645C-4DE6-8418-5B7E9C43CF2D}"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 Bilgi Yer Tutucusu 4">
            <a:extLst>
              <a:ext uri="{FF2B5EF4-FFF2-40B4-BE49-F238E27FC236}">
                <a16:creationId xmlns:a16="http://schemas.microsoft.com/office/drawing/2014/main" xmlns="" id="{98EF8EBD-E118-4681-8BB1-C12E27886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a:extLst>
              <a:ext uri="{FF2B5EF4-FFF2-40B4-BE49-F238E27FC236}">
                <a16:creationId xmlns:a16="http://schemas.microsoft.com/office/drawing/2014/main" xmlns="" id="{425EB6E9-1D42-4F69-9217-74C12D4A08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870B6-9F20-4BB7-A914-2B2F59B0AF00}"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9219308"/>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6DE8E044-6859-4CD1-BA7C-F84275490930}"/>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xmlns="" id="{0B12D921-A314-49DC-A947-F74E56F00A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xmlns="" id="{8EF6A1FC-A006-469B-93B4-FC293C4ED2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7C1D2C-645C-4DE6-8418-5B7E9C43CF2D}"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 Bilgi Yer Tutucusu 4">
            <a:extLst>
              <a:ext uri="{FF2B5EF4-FFF2-40B4-BE49-F238E27FC236}">
                <a16:creationId xmlns:a16="http://schemas.microsoft.com/office/drawing/2014/main" xmlns="" id="{D81BC878-55D8-4686-B7DB-A0B641DF60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a:extLst>
              <a:ext uri="{FF2B5EF4-FFF2-40B4-BE49-F238E27FC236}">
                <a16:creationId xmlns:a16="http://schemas.microsoft.com/office/drawing/2014/main" xmlns="" id="{5DFB0CF0-677E-4805-A826-51FC2A517E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870B6-9F20-4BB7-A914-2B2F59B0AF00}"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0997037"/>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DCC4D45B-D0FE-49DD-BA5F-35258319AB41}"/>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xmlns="" id="{55D00A84-A78C-422B-A6CD-21B4616EBD2D}"/>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xmlns="" id="{8AA08FA4-46C3-4FEE-9E06-7285928B4D97}"/>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xmlns="" id="{6FF6B0E8-C870-4805-90A9-9F3A2EB77B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7C1D2C-645C-4DE6-8418-5B7E9C43CF2D}"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 Bilgi Yer Tutucusu 5">
            <a:extLst>
              <a:ext uri="{FF2B5EF4-FFF2-40B4-BE49-F238E27FC236}">
                <a16:creationId xmlns:a16="http://schemas.microsoft.com/office/drawing/2014/main" xmlns="" id="{650CD50C-2896-4927-99FD-0C7E1ABB39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a:extLst>
              <a:ext uri="{FF2B5EF4-FFF2-40B4-BE49-F238E27FC236}">
                <a16:creationId xmlns:a16="http://schemas.microsoft.com/office/drawing/2014/main" xmlns="" id="{EEA72E53-8785-4354-A4B1-8A6281446A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870B6-9F20-4BB7-A914-2B2F59B0AF00}"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97930927"/>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BB44C247-49F6-42C3-A2C3-24FB89F31B38}"/>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xmlns="" id="{CCB8164F-A43D-4C19-8287-90F4688126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xmlns="" id="{1CFAE549-15F5-420C-89A2-17CD7A453FF8}"/>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xmlns="" id="{D9926E72-47A8-416A-9C08-8615DBF893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xmlns="" id="{D33DE592-2F13-4E36-A740-3B2C3978EE64}"/>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xmlns="" id="{B3F5400F-C05F-42C6-90F5-F8236E6285D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7C1D2C-645C-4DE6-8418-5B7E9C43CF2D}"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Alt Bilgi Yer Tutucusu 7">
            <a:extLst>
              <a:ext uri="{FF2B5EF4-FFF2-40B4-BE49-F238E27FC236}">
                <a16:creationId xmlns:a16="http://schemas.microsoft.com/office/drawing/2014/main" xmlns="" id="{99CB3E7E-89CB-4D48-96EE-B4AE779E7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ayt Numarası Yer Tutucusu 8">
            <a:extLst>
              <a:ext uri="{FF2B5EF4-FFF2-40B4-BE49-F238E27FC236}">
                <a16:creationId xmlns:a16="http://schemas.microsoft.com/office/drawing/2014/main" xmlns="" id="{3A769AF4-98BF-470A-A429-42781A3A16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870B6-9F20-4BB7-A914-2B2F59B0AF00}"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3780224"/>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485339A5-7A06-4942-82BE-E8E5E7B51133}"/>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xmlns="" id="{2D7D03E8-AAB9-4638-A1BE-6B5565DFB4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7C1D2C-645C-4DE6-8418-5B7E9C43CF2D}"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Alt Bilgi Yer Tutucusu 3">
            <a:extLst>
              <a:ext uri="{FF2B5EF4-FFF2-40B4-BE49-F238E27FC236}">
                <a16:creationId xmlns:a16="http://schemas.microsoft.com/office/drawing/2014/main" xmlns="" id="{7908A550-4C83-43A2-836E-ED6322838C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ayt Numarası Yer Tutucusu 4">
            <a:extLst>
              <a:ext uri="{FF2B5EF4-FFF2-40B4-BE49-F238E27FC236}">
                <a16:creationId xmlns:a16="http://schemas.microsoft.com/office/drawing/2014/main" xmlns="" id="{7098024E-E3D3-461D-9ABD-60688D4521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870B6-9F20-4BB7-A914-2B2F59B0AF00}"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2251970"/>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xmlns="" id="{49D88CA2-6A9B-4CC3-AF8C-7E3BD1425C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7C1D2C-645C-4DE6-8418-5B7E9C43CF2D}"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Alt Bilgi Yer Tutucusu 2">
            <a:extLst>
              <a:ext uri="{FF2B5EF4-FFF2-40B4-BE49-F238E27FC236}">
                <a16:creationId xmlns:a16="http://schemas.microsoft.com/office/drawing/2014/main" xmlns="" id="{2D8A9DEA-4556-4DFE-A765-19C7A0F24F7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ayt Numarası Yer Tutucusu 3">
            <a:extLst>
              <a:ext uri="{FF2B5EF4-FFF2-40B4-BE49-F238E27FC236}">
                <a16:creationId xmlns:a16="http://schemas.microsoft.com/office/drawing/2014/main" xmlns="" id="{F5FC93A2-A747-4862-B6BC-7FC76FFEF0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870B6-9F20-4BB7-A914-2B2F59B0AF00}"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9949127"/>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pic>
        <p:nvPicPr>
          <p:cNvPr id="8" name="Picture 2" descr="C:\Users\Ogretmen-2\Downloads\LOGO1-1.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366750" y="623088"/>
            <a:ext cx="5299820" cy="5299818"/>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a:extLst>
              <a:ext uri="{FF2B5EF4-FFF2-40B4-BE49-F238E27FC236}">
                <a16:creationId xmlns:a16="http://schemas.microsoft.com/office/drawing/2014/main" xmlns="" id="{C626F0B4-8950-49F2-A881-0D3B57B54270}"/>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xmlns="" id="{878B3642-766A-49A3-83D0-631169F713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xmlns="" id="{7E464EEF-D8A7-4B6F-87F3-E8056EEAAA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xmlns="" id="{E4FFDEB8-45C7-4DEE-A6EE-158DDBDCCF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7C1D2C-645C-4DE6-8418-5B7E9C43CF2D}"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 Bilgi Yer Tutucusu 5">
            <a:extLst>
              <a:ext uri="{FF2B5EF4-FFF2-40B4-BE49-F238E27FC236}">
                <a16:creationId xmlns:a16="http://schemas.microsoft.com/office/drawing/2014/main" xmlns="" id="{AA449D85-14B1-4FBF-8982-0F49774673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a:extLst>
              <a:ext uri="{FF2B5EF4-FFF2-40B4-BE49-F238E27FC236}">
                <a16:creationId xmlns:a16="http://schemas.microsoft.com/office/drawing/2014/main" xmlns="" id="{21D016DE-2B70-4B99-8512-86DFB00868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870B6-9F20-4BB7-A914-2B2F59B0AF00}"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9456551"/>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pic>
        <p:nvPicPr>
          <p:cNvPr id="8" name="Picture 2" descr="C:\Users\Ogretmen-2\Downloads\LOGO1-1.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366750" y="623088"/>
            <a:ext cx="5299820" cy="5299818"/>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a:extLst>
              <a:ext uri="{FF2B5EF4-FFF2-40B4-BE49-F238E27FC236}">
                <a16:creationId xmlns:a16="http://schemas.microsoft.com/office/drawing/2014/main" xmlns="" id="{42E4778F-DBA0-4170-9BFE-4D38F7236F7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xmlns="" id="{3BD5A073-9BA1-4C40-8CB8-027644D435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xmlns="" id="{F2705A14-1550-455B-9F0B-8F389ADB7B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xmlns="" id="{D78BAEE2-DC33-4B9F-B90C-B86E39763E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7C1D2C-645C-4DE6-8418-5B7E9C43CF2D}"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 Bilgi Yer Tutucusu 5">
            <a:extLst>
              <a:ext uri="{FF2B5EF4-FFF2-40B4-BE49-F238E27FC236}">
                <a16:creationId xmlns:a16="http://schemas.microsoft.com/office/drawing/2014/main" xmlns="" id="{9E12713C-B5B7-46F5-88A8-7C97CAE7DC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a:extLst>
              <a:ext uri="{FF2B5EF4-FFF2-40B4-BE49-F238E27FC236}">
                <a16:creationId xmlns:a16="http://schemas.microsoft.com/office/drawing/2014/main" xmlns="" id="{1016447A-51DD-4F9F-995C-40DD3E696B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8870B6-9F20-4BB7-A914-2B2F59B0AF00}"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34343"/>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xmlns="" id="{FEB4395B-14FC-4F15-8602-A3BF9ABD46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xmlns="" id="{853F3A3C-A357-4F8B-B21F-327B540893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xmlns="" id="{F8D2ABD6-5074-49E0-93B9-FABC71CDDB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97C1D2C-645C-4DE6-8418-5B7E9C43CF2D}"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24.10.2024</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 Bilgi Yer Tutucusu 4">
            <a:extLst>
              <a:ext uri="{FF2B5EF4-FFF2-40B4-BE49-F238E27FC236}">
                <a16:creationId xmlns:a16="http://schemas.microsoft.com/office/drawing/2014/main" xmlns="" id="{2FBEEC0C-F45C-424D-9F4C-4901E90397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a:extLst>
              <a:ext uri="{FF2B5EF4-FFF2-40B4-BE49-F238E27FC236}">
                <a16:creationId xmlns:a16="http://schemas.microsoft.com/office/drawing/2014/main" xmlns="" id="{5AA0E8A2-59CC-46C7-8AB7-AF514F52C6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68870B6-9F20-4BB7-A914-2B2F59B0AF00}"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712446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737" r:id="rId12"/>
  </p:sldLayoutIdLst>
  <mc:AlternateContent xmlns:mc="http://schemas.openxmlformats.org/markup-compatibility/2006" xmlns:p14="http://schemas.microsoft.com/office/powerpoint/2010/main">
    <mc:Choice Requires="p14">
      <p:transition p14:dur="10" advTm="5000"/>
    </mc:Choice>
    <mc:Fallback xmlns="">
      <p:transition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jpg"/></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38.jp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 Id="rId5" Type="http://schemas.openxmlformats.org/officeDocument/2006/relationships/image" Target="../media/image47.jpg"/><Relationship Id="rId4" Type="http://schemas.openxmlformats.org/officeDocument/2006/relationships/image" Target="../media/image46.jpg"/></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 Id="rId5" Type="http://schemas.openxmlformats.org/officeDocument/2006/relationships/image" Target="../media/image51.jpg"/><Relationship Id="rId4" Type="http://schemas.openxmlformats.org/officeDocument/2006/relationships/image" Target="../media/image50.jp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6.jp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11.jpeg"/></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Resim 4"/>
          <p:cNvPicPr/>
          <p:nvPr/>
        </p:nvPicPr>
        <p:blipFill>
          <a:blip r:embed="rId4">
            <a:lum bright="70000" contrast="-70000"/>
          </a:blip>
          <a:stretch/>
        </p:blipFill>
        <p:spPr>
          <a:xfrm>
            <a:off x="2774520" y="30960"/>
            <a:ext cx="6296040" cy="6296040"/>
          </a:xfrm>
          <a:prstGeom prst="rect">
            <a:avLst/>
          </a:prstGeom>
          <a:ln w="0">
            <a:noFill/>
          </a:ln>
        </p:spPr>
      </p:pic>
      <p:sp>
        <p:nvSpPr>
          <p:cNvPr id="42" name="Dikdörtgen 3"/>
          <p:cNvSpPr/>
          <p:nvPr/>
        </p:nvSpPr>
        <p:spPr>
          <a:xfrm>
            <a:off x="174240" y="1595160"/>
            <a:ext cx="11683440" cy="2527560"/>
          </a:xfrm>
          <a:prstGeom prst="rect">
            <a:avLst/>
          </a:prstGeom>
          <a:noFill/>
          <a:ln>
            <a:solidFill>
              <a:srgbClr val="70AD47"/>
            </a:solidFill>
          </a:ln>
        </p:spPr>
        <p:style>
          <a:lnRef idx="2">
            <a:schemeClr val="accent6"/>
          </a:lnRef>
          <a:fillRef idx="1">
            <a:schemeClr val="lt1"/>
          </a:fillRef>
          <a:effectRef idx="0">
            <a:schemeClr val="accent6"/>
          </a:effectRef>
          <a:fontRef idx="minor"/>
        </p:style>
        <p:txBody>
          <a:bodyPr lIns="90000" tIns="45000" rIns="90000" bIns="45000" anchor="t">
            <a:spAutoFit/>
          </a:bodyPr>
          <a:lstStyle/>
          <a:p>
            <a:pPr algn="ctr">
              <a:lnSpc>
                <a:spcPct val="100000"/>
              </a:lnSpc>
            </a:pPr>
            <a:r>
              <a:rPr lang="tr-TR" sz="8000" b="1" strike="noStrike" spc="-1">
                <a:solidFill>
                  <a:srgbClr val="5D5D5D"/>
                </a:solidFill>
                <a:latin typeface="Calibri"/>
                <a:ea typeface="DejaVu Sans"/>
              </a:rPr>
              <a:t>MEHMETCİK İMAM HATİP</a:t>
            </a:r>
            <a:endParaRPr lang="tr-TR" sz="8000" b="0" strike="noStrike" spc="-1">
              <a:solidFill>
                <a:srgbClr val="000000"/>
              </a:solidFill>
              <a:latin typeface="Arial"/>
            </a:endParaRPr>
          </a:p>
          <a:p>
            <a:pPr algn="ctr">
              <a:lnSpc>
                <a:spcPct val="100000"/>
              </a:lnSpc>
            </a:pPr>
            <a:r>
              <a:rPr lang="tr-TR" sz="8000" b="1" strike="noStrike" spc="-1">
                <a:solidFill>
                  <a:srgbClr val="5D5D5D"/>
                </a:solidFill>
                <a:latin typeface="Calibri"/>
                <a:ea typeface="DejaVu Sans"/>
              </a:rPr>
              <a:t>ORTAOKULU</a:t>
            </a:r>
            <a:endParaRPr lang="tr-TR" sz="8000" b="0" strike="noStrike" spc="-1">
              <a:solidFill>
                <a:srgbClr val="000000"/>
              </a:solidFill>
              <a:latin typeface="Arial"/>
            </a:endParaRPr>
          </a:p>
        </p:txBody>
      </p:sp>
      <p:sp>
        <p:nvSpPr>
          <p:cNvPr id="43" name="Metin kutusu 1"/>
          <p:cNvSpPr/>
          <p:nvPr/>
        </p:nvSpPr>
        <p:spPr>
          <a:xfrm>
            <a:off x="254160" y="4538160"/>
            <a:ext cx="11683440" cy="759960"/>
          </a:xfrm>
          <a:prstGeom prst="rect">
            <a:avLst/>
          </a:prstGeom>
          <a:noFill/>
          <a:ln w="0">
            <a:noFill/>
          </a:ln>
          <a:effectLst>
            <a:outerShdw blurRad="50760" dist="37674" dir="2700000" algn="tl"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tr-TR" sz="4400" b="1" strike="noStrike" spc="-1">
                <a:solidFill>
                  <a:srgbClr val="FF0000"/>
                </a:solidFill>
                <a:latin typeface="Roboto"/>
                <a:ea typeface="DejaVu Sans"/>
              </a:rPr>
              <a:t>Gelecek, bugünden hazırlananlara aittir.</a:t>
            </a:r>
            <a:endParaRPr lang="tr-TR" sz="4400" b="0" strike="noStrike" spc="-1">
              <a:solidFill>
                <a:srgbClr val="000000"/>
              </a:solidFill>
              <a:latin typeface="Arial"/>
            </a:endParaRPr>
          </a:p>
        </p:txBody>
      </p:sp>
      <p:sp>
        <p:nvSpPr>
          <p:cNvPr id="44" name="Metin kutusu 2"/>
          <p:cNvSpPr/>
          <p:nvPr/>
        </p:nvSpPr>
        <p:spPr>
          <a:xfrm>
            <a:off x="8045640" y="6090480"/>
            <a:ext cx="46490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tr-TR" sz="2400" b="0" strike="noStrike" spc="-1">
                <a:solidFill>
                  <a:srgbClr val="040C28"/>
                </a:solidFill>
                <a:latin typeface="Google Sans"/>
                <a:ea typeface="DejaVu Sans"/>
              </a:rPr>
              <a:t>#</a:t>
            </a:r>
            <a:r>
              <a:rPr lang="tr-TR" sz="2400" b="1" strike="noStrike" spc="-1">
                <a:solidFill>
                  <a:srgbClr val="000000"/>
                </a:solidFill>
                <a:latin typeface="Calibri"/>
                <a:ea typeface="DejaVu Sans"/>
              </a:rPr>
              <a:t>Hedef İyi İnsan</a:t>
            </a:r>
            <a:endParaRPr lang="tr-TR" sz="2400" b="0" strike="noStrike" spc="-1">
              <a:solidFill>
                <a:srgbClr val="000000"/>
              </a:solidFill>
              <a:latin typeface="Arial"/>
            </a:endParaRPr>
          </a:p>
        </p:txBody>
      </p:sp>
      <p:pic>
        <p:nvPicPr>
          <p:cNvPr id="2" name="Mark Eliyahu - Endles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91361" y="33265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44"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Resim 6"/>
          <p:cNvPicPr/>
          <p:nvPr/>
        </p:nvPicPr>
        <p:blipFill>
          <a:blip r:embed="rId2">
            <a:lum bright="70000" contrast="-70000"/>
          </a:blip>
          <a:stretch/>
        </p:blipFill>
        <p:spPr>
          <a:xfrm>
            <a:off x="3709440" y="1538640"/>
            <a:ext cx="4165920" cy="4165920"/>
          </a:xfrm>
          <a:prstGeom prst="rect">
            <a:avLst/>
          </a:prstGeom>
          <a:ln w="0">
            <a:noFill/>
          </a:ln>
        </p:spPr>
      </p:pic>
      <p:sp>
        <p:nvSpPr>
          <p:cNvPr id="53" name="Dikdörtgen 2"/>
          <p:cNvSpPr/>
          <p:nvPr/>
        </p:nvSpPr>
        <p:spPr>
          <a:xfrm>
            <a:off x="3950280" y="615600"/>
            <a:ext cx="4160160" cy="912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5400" b="1" strike="noStrike" spc="-1">
                <a:solidFill>
                  <a:srgbClr val="FF0000"/>
                </a:solidFill>
                <a:latin typeface="Calibri"/>
                <a:ea typeface="DejaVu Sans"/>
              </a:rPr>
              <a:t>VİZYONUMUZ</a:t>
            </a:r>
            <a:endParaRPr lang="tr-TR" sz="5400" b="0" strike="noStrike" spc="-1">
              <a:solidFill>
                <a:srgbClr val="000000"/>
              </a:solidFill>
              <a:latin typeface="Arial"/>
            </a:endParaRPr>
          </a:p>
        </p:txBody>
      </p:sp>
      <p:sp>
        <p:nvSpPr>
          <p:cNvPr id="54" name="Dikdörtgen 5"/>
          <p:cNvSpPr/>
          <p:nvPr/>
        </p:nvSpPr>
        <p:spPr>
          <a:xfrm>
            <a:off x="1132560" y="2253600"/>
            <a:ext cx="10379880" cy="2039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tr-TR" sz="3200" b="1" strike="noStrike" spc="-1">
                <a:solidFill>
                  <a:srgbClr val="000000"/>
                </a:solidFill>
                <a:latin typeface="Calibri"/>
                <a:ea typeface="DejaVu Sans"/>
              </a:rPr>
              <a:t>Okulumuzun vizyonu; bilim, kültür, sanat alanlarında yetkin, problemlere çözüm üretebilen yüksek ahlaki donanıma sahip, herkesin birbirine saygılı olduğu ve sevgiyle yaklaştığı örnek bir okul ortamı oluşturmaktır.</a:t>
            </a:r>
            <a:endParaRPr lang="tr-TR" sz="32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p14:dur="10" advTm="6000"/>
    </mc:Choice>
    <mc:Fallback xmlns="">
      <p:transition advTm="6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Resim 3"/>
          <p:cNvPicPr/>
          <p:nvPr/>
        </p:nvPicPr>
        <p:blipFill>
          <a:blip r:embed="rId2">
            <a:lum bright="70000" contrast="-70000"/>
          </a:blip>
          <a:stretch/>
        </p:blipFill>
        <p:spPr>
          <a:xfrm>
            <a:off x="3709440" y="1538640"/>
            <a:ext cx="4165920" cy="4165920"/>
          </a:xfrm>
          <a:prstGeom prst="rect">
            <a:avLst/>
          </a:prstGeom>
          <a:ln w="0">
            <a:noFill/>
          </a:ln>
        </p:spPr>
      </p:pic>
      <p:sp>
        <p:nvSpPr>
          <p:cNvPr id="56" name="Metin kutusu 1"/>
          <p:cNvSpPr/>
          <p:nvPr/>
        </p:nvSpPr>
        <p:spPr>
          <a:xfrm>
            <a:off x="218880" y="1819800"/>
            <a:ext cx="11753280" cy="3501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tr-TR" sz="3200" b="1" strike="noStrike" spc="-1">
                <a:solidFill>
                  <a:srgbClr val="000000"/>
                </a:solidFill>
                <a:latin typeface="Calibri"/>
                <a:ea typeface="DejaVu Sans"/>
              </a:rPr>
              <a:t>Okulumuzun misyonu; ülkemizin içinde bulunduğu kültürel mirası ve değerleri koruyan, geliştiren, bu değerlerle birlikte insanlığın ortak kazanımları olan evrensel değerleri de özümsemiş olan, yaratılanı Yaratandan ötürü seven, yaşanan hayatı doğru yorumlayan, farklı görüşlere saygı duyan, dinin asıl kaynaklarını anlamaya gayret eden, yüksek ahlaki donanıma sahip, birikimini insanlığa hizmet için toplumla paylaşabilen bireyler yetiştirmektir.</a:t>
            </a:r>
            <a:endParaRPr lang="tr-TR" sz="3200" b="0" strike="noStrike" spc="-1">
              <a:solidFill>
                <a:srgbClr val="000000"/>
              </a:solidFill>
              <a:latin typeface="Arial"/>
            </a:endParaRPr>
          </a:p>
        </p:txBody>
      </p:sp>
      <p:sp>
        <p:nvSpPr>
          <p:cNvPr id="57" name="Dikdörtgen 2"/>
          <p:cNvSpPr/>
          <p:nvPr/>
        </p:nvSpPr>
        <p:spPr>
          <a:xfrm>
            <a:off x="3859200" y="615600"/>
            <a:ext cx="4341600" cy="912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5400" b="1" strike="noStrike" spc="-1">
                <a:solidFill>
                  <a:srgbClr val="FF0000"/>
                </a:solidFill>
                <a:latin typeface="Calibri"/>
                <a:ea typeface="DejaVu Sans"/>
              </a:rPr>
              <a:t>MİSYONUMUZ</a:t>
            </a:r>
            <a:endParaRPr lang="tr-TR" sz="54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p14:dur="10" advTm="6000"/>
    </mc:Choice>
    <mc:Fallback xmlns="">
      <p:transition advTm="6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Resim 3"/>
          <p:cNvPicPr/>
          <p:nvPr/>
        </p:nvPicPr>
        <p:blipFill>
          <a:blip r:embed="rId2">
            <a:lum bright="70000" contrast="-70000"/>
          </a:blip>
          <a:stretch/>
        </p:blipFill>
        <p:spPr>
          <a:xfrm>
            <a:off x="3709440" y="1538640"/>
            <a:ext cx="4165920" cy="4165920"/>
          </a:xfrm>
          <a:prstGeom prst="rect">
            <a:avLst/>
          </a:prstGeom>
          <a:ln w="0">
            <a:noFill/>
          </a:ln>
        </p:spPr>
      </p:pic>
      <p:sp>
        <p:nvSpPr>
          <p:cNvPr id="59" name="Dikdörtgen 1"/>
          <p:cNvSpPr/>
          <p:nvPr/>
        </p:nvSpPr>
        <p:spPr>
          <a:xfrm>
            <a:off x="2638440" y="13680"/>
            <a:ext cx="6914160" cy="820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4800" b="1" strike="noStrike" spc="-1">
                <a:solidFill>
                  <a:srgbClr val="FF0000"/>
                </a:solidFill>
                <a:latin typeface="Calibri"/>
                <a:ea typeface="DejaVu Sans"/>
              </a:rPr>
              <a:t>KURUMSAL HEDEFLERİMİZ</a:t>
            </a:r>
            <a:endParaRPr lang="tr-TR" sz="4800" b="0" strike="noStrike" spc="-1">
              <a:solidFill>
                <a:srgbClr val="000000"/>
              </a:solidFill>
              <a:latin typeface="Arial"/>
            </a:endParaRPr>
          </a:p>
        </p:txBody>
      </p:sp>
      <p:sp>
        <p:nvSpPr>
          <p:cNvPr id="60" name="Metin kutusu 2"/>
          <p:cNvSpPr/>
          <p:nvPr/>
        </p:nvSpPr>
        <p:spPr>
          <a:xfrm>
            <a:off x="184140" y="862739"/>
            <a:ext cx="11822760" cy="5472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7000"/>
              </a:lnSpc>
              <a:spcAft>
                <a:spcPts val="799"/>
              </a:spcAft>
            </a:pPr>
            <a:r>
              <a:rPr lang="tr-TR" sz="1800" b="1" strike="noStrike" spc="-1" dirty="0">
                <a:solidFill>
                  <a:srgbClr val="212529"/>
                </a:solidFill>
                <a:latin typeface="MyriadPro"/>
                <a:ea typeface="Calibri"/>
              </a:rPr>
              <a:t>Hedef 1:</a:t>
            </a:r>
            <a:r>
              <a:rPr lang="tr-TR" sz="1800" b="0" strike="noStrike" spc="-1" dirty="0">
                <a:solidFill>
                  <a:srgbClr val="212529"/>
                </a:solidFill>
                <a:latin typeface="MyriadPro"/>
                <a:ea typeface="Calibri"/>
              </a:rPr>
              <a:t> Okulumuz öğrencilerinin akademik başarı düzeylerini artırmak için kaliteli bir eğitim - öğretim hizmeti vermek.  </a:t>
            </a:r>
            <a:r>
              <a:rPr sz="1800" dirty="0"/>
              <a:t/>
            </a:r>
            <a:br>
              <a:rPr sz="1800" dirty="0"/>
            </a:br>
            <a:r>
              <a:rPr sz="1800" dirty="0"/>
              <a:t/>
            </a:r>
            <a:br>
              <a:rPr sz="1800" dirty="0"/>
            </a:br>
            <a:r>
              <a:rPr lang="tr-TR" sz="1800" b="1" strike="noStrike" spc="-1" dirty="0">
                <a:solidFill>
                  <a:srgbClr val="212529"/>
                </a:solidFill>
                <a:latin typeface="MyriadPro"/>
                <a:ea typeface="Calibri"/>
              </a:rPr>
              <a:t>Hedef 2:</a:t>
            </a:r>
            <a:r>
              <a:rPr lang="tr-TR" sz="1800" b="0" strike="noStrike" spc="-1" dirty="0">
                <a:solidFill>
                  <a:srgbClr val="212529"/>
                </a:solidFill>
                <a:latin typeface="MyriadPro"/>
                <a:ea typeface="Calibri"/>
              </a:rPr>
              <a:t> Öğrenci, veli, okul, çevre iletişimini ve işbirliğini artırmak.  </a:t>
            </a:r>
            <a:r>
              <a:rPr sz="1800" dirty="0"/>
              <a:t/>
            </a:r>
            <a:br>
              <a:rPr sz="1800" dirty="0"/>
            </a:br>
            <a:r>
              <a:rPr sz="1800" dirty="0"/>
              <a:t/>
            </a:r>
            <a:br>
              <a:rPr sz="1800" dirty="0"/>
            </a:br>
            <a:r>
              <a:rPr lang="tr-TR" sz="1800" b="1" strike="noStrike" spc="-1" dirty="0">
                <a:solidFill>
                  <a:srgbClr val="212529"/>
                </a:solidFill>
                <a:latin typeface="MyriadPro"/>
                <a:ea typeface="Calibri"/>
              </a:rPr>
              <a:t>Hedef 3:</a:t>
            </a:r>
            <a:r>
              <a:rPr lang="tr-TR" sz="1800" b="0" strike="noStrike" spc="-1" dirty="0">
                <a:solidFill>
                  <a:srgbClr val="212529"/>
                </a:solidFill>
                <a:latin typeface="MyriadPro"/>
                <a:ea typeface="Calibri"/>
              </a:rPr>
              <a:t> Sosyal, sportif ve kültürel faaliyetlerini çeşitlendirip, öğrencilerin bu faaliyetlere katılarak ders dışı zamanlarını verimli şekilde değerlendirmelerini sağlamak.  </a:t>
            </a:r>
            <a:r>
              <a:rPr sz="1800" dirty="0"/>
              <a:t/>
            </a:r>
            <a:br>
              <a:rPr sz="1800" dirty="0"/>
            </a:br>
            <a:r>
              <a:rPr sz="1800" dirty="0"/>
              <a:t/>
            </a:r>
            <a:br>
              <a:rPr sz="1800" dirty="0"/>
            </a:br>
            <a:r>
              <a:rPr lang="tr-TR" sz="1800" b="1" strike="noStrike" spc="-1" dirty="0">
                <a:solidFill>
                  <a:srgbClr val="212529"/>
                </a:solidFill>
                <a:latin typeface="MyriadPro"/>
                <a:ea typeface="Calibri"/>
              </a:rPr>
              <a:t>Hedef 4:</a:t>
            </a:r>
            <a:r>
              <a:rPr lang="tr-TR" sz="1800" b="0" strike="noStrike" spc="-1" dirty="0">
                <a:solidFill>
                  <a:srgbClr val="212529"/>
                </a:solidFill>
                <a:latin typeface="MyriadPro"/>
                <a:ea typeface="Calibri"/>
              </a:rPr>
              <a:t> Okulumuzu devlet okulları arasında ilçede ilk 2 okul, İlde ise ilk 20 okuldan birisi yapmak.  </a:t>
            </a:r>
            <a:r>
              <a:rPr sz="1800" dirty="0"/>
              <a:t/>
            </a:r>
            <a:br>
              <a:rPr sz="1800" dirty="0"/>
            </a:br>
            <a:r>
              <a:rPr sz="1800" dirty="0"/>
              <a:t/>
            </a:r>
            <a:br>
              <a:rPr sz="1800" dirty="0"/>
            </a:br>
            <a:r>
              <a:rPr lang="tr-TR" sz="1800" b="1" strike="noStrike" spc="-1" dirty="0">
                <a:solidFill>
                  <a:srgbClr val="212529"/>
                </a:solidFill>
                <a:latin typeface="MyriadPro"/>
                <a:ea typeface="Calibri"/>
              </a:rPr>
              <a:t>Hedef 5:</a:t>
            </a:r>
            <a:r>
              <a:rPr lang="tr-TR" sz="1800" b="0" strike="noStrike" spc="-1" dirty="0">
                <a:solidFill>
                  <a:srgbClr val="212529"/>
                </a:solidFill>
                <a:latin typeface="MyriadPro"/>
                <a:ea typeface="Calibri"/>
              </a:rPr>
              <a:t> Ruhsal ve bedensel yönden sağlıklı bireyler yetiştirmek.  </a:t>
            </a:r>
            <a:r>
              <a:rPr sz="1800" dirty="0"/>
              <a:t/>
            </a:r>
            <a:br>
              <a:rPr sz="1800" dirty="0"/>
            </a:br>
            <a:r>
              <a:rPr sz="1800" dirty="0"/>
              <a:t/>
            </a:r>
            <a:br>
              <a:rPr sz="1800" dirty="0"/>
            </a:br>
            <a:r>
              <a:rPr lang="tr-TR" sz="1800" b="1" strike="noStrike" spc="-1" dirty="0">
                <a:solidFill>
                  <a:srgbClr val="212529"/>
                </a:solidFill>
                <a:latin typeface="MyriadPro"/>
                <a:ea typeface="Calibri"/>
              </a:rPr>
              <a:t>Hedef 6:</a:t>
            </a:r>
            <a:r>
              <a:rPr lang="tr-TR" sz="1800" b="0" strike="noStrike" spc="-1" dirty="0">
                <a:solidFill>
                  <a:srgbClr val="212529"/>
                </a:solidFill>
                <a:latin typeface="MyriadPro"/>
                <a:ea typeface="Calibri"/>
              </a:rPr>
              <a:t> Okula devamlılığı artırmak.  </a:t>
            </a:r>
            <a:r>
              <a:rPr sz="1800" dirty="0"/>
              <a:t/>
            </a:r>
            <a:br>
              <a:rPr sz="1800" dirty="0"/>
            </a:br>
            <a:r>
              <a:rPr sz="1800" dirty="0"/>
              <a:t/>
            </a:r>
            <a:br>
              <a:rPr sz="1800" dirty="0"/>
            </a:br>
            <a:r>
              <a:rPr lang="tr-TR" sz="1800" b="1" strike="noStrike" spc="-1" dirty="0">
                <a:solidFill>
                  <a:srgbClr val="212529"/>
                </a:solidFill>
                <a:latin typeface="MyriadPro"/>
                <a:ea typeface="Calibri"/>
              </a:rPr>
              <a:t>Hedef 7:</a:t>
            </a:r>
            <a:r>
              <a:rPr lang="tr-TR" sz="1800" b="0" strike="noStrike" spc="-1" dirty="0">
                <a:solidFill>
                  <a:srgbClr val="212529"/>
                </a:solidFill>
                <a:latin typeface="MyriadPro"/>
                <a:ea typeface="Calibri"/>
              </a:rPr>
              <a:t> Temel vatandaşlık eğitimi ve temel becerileri kazandırmak.  </a:t>
            </a:r>
            <a:r>
              <a:rPr sz="1800" dirty="0"/>
              <a:t/>
            </a:r>
            <a:br>
              <a:rPr sz="1800" dirty="0"/>
            </a:br>
            <a:r>
              <a:rPr sz="1800" dirty="0"/>
              <a:t/>
            </a:r>
            <a:br>
              <a:rPr sz="1800" dirty="0"/>
            </a:br>
            <a:r>
              <a:rPr lang="tr-TR" sz="1800" b="1" strike="noStrike" spc="-1" dirty="0">
                <a:solidFill>
                  <a:srgbClr val="212529"/>
                </a:solidFill>
                <a:latin typeface="MyriadPro"/>
                <a:ea typeface="Calibri"/>
              </a:rPr>
              <a:t>Hedef 8:</a:t>
            </a:r>
            <a:r>
              <a:rPr lang="tr-TR" sz="1800" b="0" strike="noStrike" spc="-1" dirty="0">
                <a:solidFill>
                  <a:srgbClr val="212529"/>
                </a:solidFill>
                <a:latin typeface="MyriadPro"/>
                <a:ea typeface="Calibri"/>
              </a:rPr>
              <a:t> LGS sınavında nitelikli okullara öğrenci yerleştirmek.</a:t>
            </a:r>
            <a:endParaRPr lang="tr-TR" sz="1800" b="0" strike="noStrike" spc="-1" dirty="0">
              <a:solidFill>
                <a:srgbClr val="000000"/>
              </a:solidFill>
              <a:latin typeface="Arial"/>
            </a:endParaRPr>
          </a:p>
          <a:p>
            <a:pPr>
              <a:lnSpc>
                <a:spcPct val="107000"/>
              </a:lnSpc>
              <a:spcAft>
                <a:spcPts val="799"/>
              </a:spcAft>
            </a:pPr>
            <a:r>
              <a:rPr lang="tr-TR" sz="1800" b="1" strike="noStrike" spc="-1" dirty="0">
                <a:solidFill>
                  <a:srgbClr val="212529"/>
                </a:solidFill>
                <a:latin typeface="MyriadPro"/>
                <a:ea typeface="Calibri"/>
              </a:rPr>
              <a:t>Hedef </a:t>
            </a:r>
            <a:r>
              <a:rPr lang="tr-TR" sz="1800" b="0" strike="noStrike" spc="-1" dirty="0">
                <a:solidFill>
                  <a:srgbClr val="212529"/>
                </a:solidFill>
                <a:latin typeface="MyriadPro"/>
                <a:ea typeface="Calibri"/>
              </a:rPr>
              <a:t>9:Öğrencilerimizi; sorgulayan, bilgiye kendi ulaşabilen ve bilgiyi bağımsız aklının süzgecinden geçirerek özümseyen bireyler olarak yetiştirmek.</a:t>
            </a:r>
            <a:endParaRPr lang="tr-TR" sz="1800" b="0" strike="noStrike" spc="-1" dirty="0">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p14:dur="10" advTm="6000"/>
    </mc:Choice>
    <mc:Fallback xmlns="">
      <p:transition advTm="6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Resim 3"/>
          <p:cNvPicPr/>
          <p:nvPr/>
        </p:nvPicPr>
        <p:blipFill>
          <a:blip r:embed="rId2">
            <a:lum bright="70000" contrast="-70000"/>
          </a:blip>
          <a:stretch/>
        </p:blipFill>
        <p:spPr>
          <a:xfrm>
            <a:off x="3709440" y="1538640"/>
            <a:ext cx="4165920" cy="4165920"/>
          </a:xfrm>
          <a:prstGeom prst="rect">
            <a:avLst/>
          </a:prstGeom>
          <a:ln w="0">
            <a:noFill/>
          </a:ln>
        </p:spPr>
      </p:pic>
      <p:sp>
        <p:nvSpPr>
          <p:cNvPr id="62" name="Dikdörtgen 1"/>
          <p:cNvSpPr/>
          <p:nvPr/>
        </p:nvSpPr>
        <p:spPr>
          <a:xfrm>
            <a:off x="1010160" y="120240"/>
            <a:ext cx="10403640" cy="130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tr-TR" sz="4000" b="1" strike="noStrike" spc="-1">
                <a:solidFill>
                  <a:srgbClr val="FF0000"/>
                </a:solidFill>
                <a:latin typeface="Calibri"/>
                <a:ea typeface="DejaVu Sans"/>
              </a:rPr>
              <a:t>MEHMETÇİK İMAM HATİP ORTAOKULU </a:t>
            </a:r>
            <a:endParaRPr lang="tr-TR" sz="4000" b="0" strike="noStrike" spc="-1">
              <a:solidFill>
                <a:srgbClr val="000000"/>
              </a:solidFill>
              <a:latin typeface="Arial"/>
            </a:endParaRPr>
          </a:p>
          <a:p>
            <a:pPr algn="ctr">
              <a:lnSpc>
                <a:spcPct val="100000"/>
              </a:lnSpc>
            </a:pPr>
            <a:r>
              <a:rPr lang="tr-TR" sz="4000" b="1" strike="noStrike" spc="-1">
                <a:solidFill>
                  <a:srgbClr val="FF0000"/>
                </a:solidFill>
                <a:latin typeface="Calibri"/>
                <a:ea typeface="DejaVu Sans"/>
              </a:rPr>
              <a:t>İNSAN KAYNAKLARI</a:t>
            </a:r>
            <a:endParaRPr lang="tr-TR" sz="4000" b="0" strike="noStrike" spc="-1">
              <a:solidFill>
                <a:srgbClr val="000000"/>
              </a:solidFill>
              <a:latin typeface="Arial"/>
            </a:endParaRPr>
          </a:p>
        </p:txBody>
      </p:sp>
      <p:graphicFrame>
        <p:nvGraphicFramePr>
          <p:cNvPr id="63" name="Tablo 3"/>
          <p:cNvGraphicFramePr/>
          <p:nvPr/>
        </p:nvGraphicFramePr>
        <p:xfrm>
          <a:off x="1095120" y="1722600"/>
          <a:ext cx="9954720" cy="4462560"/>
        </p:xfrm>
        <a:graphic>
          <a:graphicData uri="http://schemas.openxmlformats.org/drawingml/2006/table">
            <a:tbl>
              <a:tblPr/>
              <a:tblGrid>
                <a:gridCol w="4977360">
                  <a:extLst>
                    <a:ext uri="{9D8B030D-6E8A-4147-A177-3AD203B41FA5}">
                      <a16:colId xmlns:a16="http://schemas.microsoft.com/office/drawing/2014/main" xmlns="" val="20000"/>
                    </a:ext>
                  </a:extLst>
                </a:gridCol>
                <a:gridCol w="4977360">
                  <a:extLst>
                    <a:ext uri="{9D8B030D-6E8A-4147-A177-3AD203B41FA5}">
                      <a16:colId xmlns:a16="http://schemas.microsoft.com/office/drawing/2014/main" xmlns="" val="20001"/>
                    </a:ext>
                  </a:extLst>
                </a:gridCol>
              </a:tblGrid>
              <a:tr h="743760">
                <a:tc>
                  <a:txBody>
                    <a:bodyPr/>
                    <a:lstStyle/>
                    <a:p>
                      <a:pPr algn="r">
                        <a:lnSpc>
                          <a:spcPct val="100000"/>
                        </a:lnSpc>
                      </a:pPr>
                      <a:r>
                        <a:rPr lang="tr-TR" sz="2800" b="1" strike="noStrike" spc="-1">
                          <a:solidFill>
                            <a:srgbClr val="000000"/>
                          </a:solidFill>
                          <a:latin typeface="Calibri"/>
                        </a:rPr>
                        <a:t>Okul Müdürü</a:t>
                      </a:r>
                      <a:endParaRPr lang="tr-TR" sz="2800" b="0" strike="noStrike" spc="-1">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25200">
                      <a:solidFill>
                        <a:srgbClr val="4472C4"/>
                      </a:solidFill>
                      <a:prstDash val="solid"/>
                    </a:lnB>
                    <a:noFill/>
                  </a:tcPr>
                </a:tc>
                <a:tc>
                  <a:txBody>
                    <a:bodyPr/>
                    <a:lstStyle/>
                    <a:p>
                      <a:pPr algn="ctr">
                        <a:lnSpc>
                          <a:spcPct val="100000"/>
                        </a:lnSpc>
                      </a:pPr>
                      <a:r>
                        <a:rPr lang="tr-TR" sz="2800" b="1" strike="noStrike" spc="-1">
                          <a:solidFill>
                            <a:srgbClr val="000000"/>
                          </a:solidFill>
                          <a:latin typeface="Calibri"/>
                        </a:rPr>
                        <a:t>1</a:t>
                      </a:r>
                      <a:endParaRPr lang="tr-TR" sz="2800" b="0" strike="noStrike" spc="-1">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25200">
                      <a:solidFill>
                        <a:srgbClr val="4472C4"/>
                      </a:solidFill>
                      <a:prstDash val="solid"/>
                    </a:lnB>
                    <a:noFill/>
                  </a:tcPr>
                </a:tc>
                <a:extLst>
                  <a:ext uri="{0D108BD9-81ED-4DB2-BD59-A6C34878D82A}">
                    <a16:rowId xmlns:a16="http://schemas.microsoft.com/office/drawing/2014/main" xmlns="" val="10000"/>
                  </a:ext>
                </a:extLst>
              </a:tr>
              <a:tr h="743760">
                <a:tc>
                  <a:txBody>
                    <a:bodyPr/>
                    <a:lstStyle/>
                    <a:p>
                      <a:pPr algn="r">
                        <a:lnSpc>
                          <a:spcPct val="100000"/>
                        </a:lnSpc>
                      </a:pPr>
                      <a:r>
                        <a:rPr lang="tr-TR" sz="2800" b="1" strike="noStrike" spc="-1">
                          <a:solidFill>
                            <a:srgbClr val="000000"/>
                          </a:solidFill>
                          <a:latin typeface="Calibri"/>
                        </a:rPr>
                        <a:t>Müdür Yardımcısı</a:t>
                      </a:r>
                      <a:endParaRPr lang="tr-TR" sz="2800" b="0" strike="noStrike" spc="-1">
                        <a:solidFill>
                          <a:srgbClr val="000000"/>
                        </a:solidFill>
                        <a:latin typeface="Arial"/>
                      </a:endParaRPr>
                    </a:p>
                  </a:txBody>
                  <a:tcPr anchor="ctr">
                    <a:lnL w="12240">
                      <a:solidFill>
                        <a:srgbClr val="4472C4"/>
                      </a:solidFill>
                      <a:prstDash val="solid"/>
                    </a:lnL>
                    <a:lnR w="12240">
                      <a:solidFill>
                        <a:srgbClr val="4472C4"/>
                      </a:solidFill>
                      <a:prstDash val="solid"/>
                    </a:lnR>
                    <a:lnT w="25200">
                      <a:solidFill>
                        <a:srgbClr val="4472C4"/>
                      </a:solidFill>
                      <a:prstDash val="solid"/>
                    </a:lnT>
                    <a:lnB w="12240">
                      <a:solidFill>
                        <a:srgbClr val="4472C4"/>
                      </a:solidFill>
                      <a:prstDash val="solid"/>
                    </a:lnB>
                    <a:solidFill>
                      <a:schemeClr val="accent1"/>
                    </a:solidFill>
                  </a:tcPr>
                </a:tc>
                <a:tc>
                  <a:txBody>
                    <a:bodyPr/>
                    <a:lstStyle/>
                    <a:p>
                      <a:pPr algn="ctr">
                        <a:lnSpc>
                          <a:spcPct val="100000"/>
                        </a:lnSpc>
                      </a:pPr>
                      <a:r>
                        <a:rPr lang="tr-TR" sz="2800" b="1" strike="noStrike" spc="-1">
                          <a:solidFill>
                            <a:srgbClr val="000000"/>
                          </a:solidFill>
                          <a:latin typeface="Calibri"/>
                        </a:rPr>
                        <a:t>1</a:t>
                      </a:r>
                      <a:endParaRPr lang="tr-TR" sz="2800" b="0" strike="noStrike" spc="-1">
                        <a:solidFill>
                          <a:srgbClr val="000000"/>
                        </a:solidFill>
                        <a:latin typeface="Arial"/>
                      </a:endParaRPr>
                    </a:p>
                  </a:txBody>
                  <a:tcPr anchor="ctr">
                    <a:lnL w="12240">
                      <a:solidFill>
                        <a:srgbClr val="4472C4"/>
                      </a:solidFill>
                      <a:prstDash val="solid"/>
                    </a:lnL>
                    <a:lnR w="12240">
                      <a:solidFill>
                        <a:srgbClr val="4472C4"/>
                      </a:solidFill>
                      <a:prstDash val="solid"/>
                    </a:lnR>
                    <a:lnT w="25200">
                      <a:solidFill>
                        <a:srgbClr val="4472C4"/>
                      </a:solidFill>
                      <a:prstDash val="solid"/>
                    </a:lnT>
                    <a:lnB w="12240">
                      <a:solidFill>
                        <a:srgbClr val="4472C4"/>
                      </a:solidFill>
                      <a:prstDash val="solid"/>
                    </a:lnB>
                    <a:solidFill>
                      <a:schemeClr val="accent1"/>
                    </a:solidFill>
                  </a:tcPr>
                </a:tc>
                <a:extLst>
                  <a:ext uri="{0D108BD9-81ED-4DB2-BD59-A6C34878D82A}">
                    <a16:rowId xmlns:a16="http://schemas.microsoft.com/office/drawing/2014/main" xmlns="" val="10001"/>
                  </a:ext>
                </a:extLst>
              </a:tr>
              <a:tr h="743760">
                <a:tc>
                  <a:txBody>
                    <a:bodyPr/>
                    <a:lstStyle/>
                    <a:p>
                      <a:pPr algn="r">
                        <a:lnSpc>
                          <a:spcPct val="100000"/>
                        </a:lnSpc>
                      </a:pPr>
                      <a:r>
                        <a:rPr lang="tr-TR" sz="2800" b="1" strike="noStrike" spc="-1">
                          <a:solidFill>
                            <a:srgbClr val="000000"/>
                          </a:solidFill>
                          <a:latin typeface="Calibri"/>
                        </a:rPr>
                        <a:t>Öğretmen</a:t>
                      </a:r>
                      <a:endParaRPr lang="tr-TR" sz="2800" b="0" strike="noStrike" spc="-1">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noFill/>
                  </a:tcPr>
                </a:tc>
                <a:tc>
                  <a:txBody>
                    <a:bodyPr/>
                    <a:lstStyle/>
                    <a:p>
                      <a:pPr algn="ctr">
                        <a:lnSpc>
                          <a:spcPct val="100000"/>
                        </a:lnSpc>
                      </a:pPr>
                      <a:r>
                        <a:rPr lang="tr-TR" sz="2800" b="1" strike="noStrike" spc="-1">
                          <a:solidFill>
                            <a:srgbClr val="000000"/>
                          </a:solidFill>
                          <a:latin typeface="Calibri"/>
                        </a:rPr>
                        <a:t>33</a:t>
                      </a:r>
                      <a:endParaRPr lang="tr-TR" sz="2800" b="0" strike="noStrike" spc="-1">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noFill/>
                  </a:tcPr>
                </a:tc>
                <a:extLst>
                  <a:ext uri="{0D108BD9-81ED-4DB2-BD59-A6C34878D82A}">
                    <a16:rowId xmlns:a16="http://schemas.microsoft.com/office/drawing/2014/main" xmlns="" val="10002"/>
                  </a:ext>
                </a:extLst>
              </a:tr>
              <a:tr h="743760">
                <a:tc>
                  <a:txBody>
                    <a:bodyPr/>
                    <a:lstStyle/>
                    <a:p>
                      <a:pPr algn="r">
                        <a:lnSpc>
                          <a:spcPct val="100000"/>
                        </a:lnSpc>
                      </a:pPr>
                      <a:r>
                        <a:rPr lang="tr-TR" sz="2800" b="1" strike="noStrike" spc="-1">
                          <a:solidFill>
                            <a:srgbClr val="000000"/>
                          </a:solidFill>
                          <a:latin typeface="Calibri"/>
                        </a:rPr>
                        <a:t>Memur</a:t>
                      </a:r>
                      <a:endParaRPr lang="tr-TR" sz="2800" b="0" strike="noStrike" spc="-1">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chemeClr val="accent1"/>
                    </a:solidFill>
                  </a:tcPr>
                </a:tc>
                <a:tc>
                  <a:txBody>
                    <a:bodyPr/>
                    <a:lstStyle/>
                    <a:p>
                      <a:pPr algn="ctr">
                        <a:lnSpc>
                          <a:spcPct val="100000"/>
                        </a:lnSpc>
                      </a:pPr>
                      <a:r>
                        <a:rPr lang="tr-TR" sz="2800" b="1" strike="noStrike" spc="-1">
                          <a:solidFill>
                            <a:srgbClr val="000000"/>
                          </a:solidFill>
                          <a:latin typeface="Calibri"/>
                        </a:rPr>
                        <a:t>-</a:t>
                      </a:r>
                      <a:endParaRPr lang="tr-TR" sz="2800" b="0" strike="noStrike" spc="-1">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chemeClr val="accent1"/>
                    </a:solidFill>
                  </a:tcPr>
                </a:tc>
                <a:extLst>
                  <a:ext uri="{0D108BD9-81ED-4DB2-BD59-A6C34878D82A}">
                    <a16:rowId xmlns:a16="http://schemas.microsoft.com/office/drawing/2014/main" xmlns="" val="10003"/>
                  </a:ext>
                </a:extLst>
              </a:tr>
              <a:tr h="743760">
                <a:tc>
                  <a:txBody>
                    <a:bodyPr/>
                    <a:lstStyle/>
                    <a:p>
                      <a:pPr algn="r">
                        <a:lnSpc>
                          <a:spcPct val="100000"/>
                        </a:lnSpc>
                      </a:pPr>
                      <a:r>
                        <a:rPr lang="tr-TR" sz="2800" b="1" strike="noStrike" spc="-1">
                          <a:solidFill>
                            <a:srgbClr val="000000"/>
                          </a:solidFill>
                          <a:latin typeface="Calibri"/>
                        </a:rPr>
                        <a:t>Yardımcı Personel</a:t>
                      </a:r>
                      <a:endParaRPr lang="tr-TR" sz="2800" b="0" strike="noStrike" spc="-1">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noFill/>
                  </a:tcPr>
                </a:tc>
                <a:tc>
                  <a:txBody>
                    <a:bodyPr/>
                    <a:lstStyle/>
                    <a:p>
                      <a:pPr algn="ctr">
                        <a:lnSpc>
                          <a:spcPct val="100000"/>
                        </a:lnSpc>
                      </a:pPr>
                      <a:r>
                        <a:rPr lang="tr-TR" sz="2800" b="1" strike="noStrike" spc="-1">
                          <a:solidFill>
                            <a:srgbClr val="000000"/>
                          </a:solidFill>
                          <a:latin typeface="Calibri"/>
                        </a:rPr>
                        <a:t>2</a:t>
                      </a:r>
                      <a:endParaRPr lang="tr-TR" sz="2800" b="0" strike="noStrike" spc="-1">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noFill/>
                  </a:tcPr>
                </a:tc>
                <a:extLst>
                  <a:ext uri="{0D108BD9-81ED-4DB2-BD59-A6C34878D82A}">
                    <a16:rowId xmlns:a16="http://schemas.microsoft.com/office/drawing/2014/main" xmlns="" val="10004"/>
                  </a:ext>
                </a:extLst>
              </a:tr>
              <a:tr h="743760">
                <a:tc>
                  <a:txBody>
                    <a:bodyPr/>
                    <a:lstStyle/>
                    <a:p>
                      <a:pPr algn="r">
                        <a:lnSpc>
                          <a:spcPct val="100000"/>
                        </a:lnSpc>
                      </a:pPr>
                      <a:r>
                        <a:rPr lang="tr-TR" sz="2800" b="1" strike="noStrike" spc="-1">
                          <a:solidFill>
                            <a:srgbClr val="000000"/>
                          </a:solidFill>
                          <a:latin typeface="Calibri"/>
                        </a:rPr>
                        <a:t>TOPLAM:</a:t>
                      </a:r>
                      <a:endParaRPr lang="tr-TR" sz="2800" b="0" strike="noStrike" spc="-1">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chemeClr val="accent1"/>
                    </a:solidFill>
                  </a:tcPr>
                </a:tc>
                <a:tc>
                  <a:txBody>
                    <a:bodyPr/>
                    <a:lstStyle/>
                    <a:p>
                      <a:pPr algn="ctr">
                        <a:lnSpc>
                          <a:spcPct val="100000"/>
                        </a:lnSpc>
                      </a:pPr>
                      <a:r>
                        <a:rPr lang="tr-TR" sz="2800" b="1" strike="noStrike" spc="-1">
                          <a:solidFill>
                            <a:srgbClr val="000000"/>
                          </a:solidFill>
                          <a:latin typeface="Calibri"/>
                        </a:rPr>
                        <a:t>37</a:t>
                      </a:r>
                      <a:endParaRPr lang="tr-TR" sz="2800" b="0" strike="noStrike" spc="-1">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chemeClr val="accent1"/>
                    </a:solidFill>
                  </a:tcPr>
                </a:tc>
                <a:extLst>
                  <a:ext uri="{0D108BD9-81ED-4DB2-BD59-A6C34878D82A}">
                    <a16:rowId xmlns:a16="http://schemas.microsoft.com/office/drawing/2014/main" xmlns=""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10" advTm="6000"/>
    </mc:Choice>
    <mc:Fallback xmlns="">
      <p:transition advTm="6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Resim 2"/>
          <p:cNvPicPr/>
          <p:nvPr/>
        </p:nvPicPr>
        <p:blipFill>
          <a:blip r:embed="rId2">
            <a:lum bright="70000" contrast="-70000"/>
          </a:blip>
          <a:stretch/>
        </p:blipFill>
        <p:spPr>
          <a:xfrm>
            <a:off x="3709440" y="1538640"/>
            <a:ext cx="4165920" cy="4165920"/>
          </a:xfrm>
          <a:prstGeom prst="rect">
            <a:avLst/>
          </a:prstGeom>
          <a:ln w="0">
            <a:noFill/>
          </a:ln>
        </p:spPr>
      </p:pic>
      <p:graphicFrame>
        <p:nvGraphicFramePr>
          <p:cNvPr id="65" name="Tablo 2"/>
          <p:cNvGraphicFramePr/>
          <p:nvPr>
            <p:extLst>
              <p:ext uri="{D42A27DB-BD31-4B8C-83A1-F6EECF244321}">
                <p14:modId xmlns:p14="http://schemas.microsoft.com/office/powerpoint/2010/main" val="2415190359"/>
              </p:ext>
            </p:extLst>
          </p:nvPr>
        </p:nvGraphicFramePr>
        <p:xfrm>
          <a:off x="191520" y="188640"/>
          <a:ext cx="11856960" cy="6552360"/>
        </p:xfrm>
        <a:graphic>
          <a:graphicData uri="http://schemas.openxmlformats.org/drawingml/2006/table">
            <a:tbl>
              <a:tblPr/>
              <a:tblGrid>
                <a:gridCol w="2964240">
                  <a:extLst>
                    <a:ext uri="{9D8B030D-6E8A-4147-A177-3AD203B41FA5}">
                      <a16:colId xmlns:a16="http://schemas.microsoft.com/office/drawing/2014/main" xmlns="" val="20000"/>
                    </a:ext>
                  </a:extLst>
                </a:gridCol>
                <a:gridCol w="2964240">
                  <a:extLst>
                    <a:ext uri="{9D8B030D-6E8A-4147-A177-3AD203B41FA5}">
                      <a16:colId xmlns:a16="http://schemas.microsoft.com/office/drawing/2014/main" xmlns="" val="20001"/>
                    </a:ext>
                  </a:extLst>
                </a:gridCol>
                <a:gridCol w="2964240">
                  <a:extLst>
                    <a:ext uri="{9D8B030D-6E8A-4147-A177-3AD203B41FA5}">
                      <a16:colId xmlns:a16="http://schemas.microsoft.com/office/drawing/2014/main" xmlns="" val="20002"/>
                    </a:ext>
                  </a:extLst>
                </a:gridCol>
                <a:gridCol w="2964240">
                  <a:extLst>
                    <a:ext uri="{9D8B030D-6E8A-4147-A177-3AD203B41FA5}">
                      <a16:colId xmlns:a16="http://schemas.microsoft.com/office/drawing/2014/main" xmlns="" val="20003"/>
                    </a:ext>
                  </a:extLst>
                </a:gridCol>
              </a:tblGrid>
              <a:tr h="697320">
                <a:tc gridSpan="4">
                  <a:txBody>
                    <a:bodyPr/>
                    <a:lstStyle/>
                    <a:p>
                      <a:pPr algn="ctr">
                        <a:lnSpc>
                          <a:spcPct val="100000"/>
                        </a:lnSpc>
                      </a:pPr>
                      <a:r>
                        <a:rPr lang="tr-TR" sz="1800" b="1" strike="noStrike" spc="-1" dirty="0">
                          <a:solidFill>
                            <a:schemeClr val="lt1"/>
                          </a:solidFill>
                          <a:latin typeface="Calibri"/>
                        </a:rPr>
                        <a:t>BRANŞA GÖRE ÖĞRETMEN SAYILARI</a:t>
                      </a:r>
                      <a:endParaRPr lang="tr-TR" sz="18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hMerge="1">
                  <a:txBody>
                    <a:bodyPr/>
                    <a:lstStyle/>
                    <a:p>
                      <a:endParaRPr lang="tr-TR"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tr-TR"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tr-TR" sz="1800" b="0" strike="noStrike" spc="-1">
                        <a:solidFill>
                          <a:srgbClr val="000000"/>
                        </a:solidFill>
                        <a:latin typeface="Arial"/>
                      </a:endParaRPr>
                    </a:p>
                  </a:txBody>
                  <a:tcPr marL="90000" marR="90000">
                    <a:lnL>
                      <a:noFill/>
                    </a:lnL>
                    <a:lnR>
                      <a:noFill/>
                    </a:lnR>
                    <a:lnT>
                      <a:noFill/>
                    </a:lnT>
                    <a:lnB>
                      <a:noFill/>
                    </a:lnB>
                    <a:solidFill>
                      <a:srgbClr val="729FCF"/>
                    </a:solidFill>
                  </a:tcPr>
                </a:tc>
                <a:extLst>
                  <a:ext uri="{0D108BD9-81ED-4DB2-BD59-A6C34878D82A}">
                    <a16:rowId xmlns:a16="http://schemas.microsoft.com/office/drawing/2014/main" xmlns="" val="10000"/>
                  </a:ext>
                </a:extLst>
              </a:tr>
              <a:tr h="835560">
                <a:tc>
                  <a:txBody>
                    <a:bodyPr/>
                    <a:lstStyle/>
                    <a:p>
                      <a:pPr algn="r">
                        <a:lnSpc>
                          <a:spcPct val="100000"/>
                        </a:lnSpc>
                      </a:pPr>
                      <a:r>
                        <a:rPr lang="tr-TR" sz="2400" b="1" strike="noStrike" spc="-1">
                          <a:solidFill>
                            <a:schemeClr val="dk1"/>
                          </a:solidFill>
                          <a:latin typeface="Calibri"/>
                        </a:rPr>
                        <a:t>Türkçe </a:t>
                      </a:r>
                      <a:endParaRPr lang="tr-TR" sz="24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38160">
                      <a:solidFill>
                        <a:srgbClr val="FFFFFF"/>
                      </a:solidFill>
                      <a:prstDash val="solid"/>
                    </a:lnT>
                    <a:lnB w="12240">
                      <a:solidFill>
                        <a:srgbClr val="FFFFFF"/>
                      </a:solidFill>
                      <a:prstDash val="solid"/>
                    </a:lnB>
                    <a:solidFill>
                      <a:srgbClr val="CFD5E9"/>
                    </a:solidFill>
                  </a:tcPr>
                </a:tc>
                <a:tc>
                  <a:txBody>
                    <a:bodyPr/>
                    <a:lstStyle/>
                    <a:p>
                      <a:pPr algn="ctr">
                        <a:lnSpc>
                          <a:spcPct val="100000"/>
                        </a:lnSpc>
                      </a:pPr>
                      <a:r>
                        <a:rPr lang="tr-TR" sz="2400" b="1" strike="noStrike" spc="-1">
                          <a:solidFill>
                            <a:schemeClr val="dk1"/>
                          </a:solidFill>
                          <a:latin typeface="Calibri"/>
                        </a:rPr>
                        <a:t>4</a:t>
                      </a:r>
                      <a:endParaRPr lang="tr-TR" sz="24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tc>
                  <a:txBody>
                    <a:bodyPr/>
                    <a:lstStyle/>
                    <a:p>
                      <a:pPr algn="r">
                        <a:lnSpc>
                          <a:spcPct val="100000"/>
                        </a:lnSpc>
                      </a:pPr>
                      <a:r>
                        <a:rPr lang="tr-TR" sz="2400" b="1" strike="noStrike" spc="-1">
                          <a:solidFill>
                            <a:schemeClr val="dk1"/>
                          </a:solidFill>
                          <a:latin typeface="Calibri"/>
                        </a:rPr>
                        <a:t>Teknoloji ve Tasarım</a:t>
                      </a:r>
                      <a:endParaRPr lang="tr-TR" sz="24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tc>
                  <a:txBody>
                    <a:bodyPr/>
                    <a:lstStyle/>
                    <a:p>
                      <a:pPr algn="ctr">
                        <a:lnSpc>
                          <a:spcPct val="100000"/>
                        </a:lnSpc>
                      </a:pPr>
                      <a:r>
                        <a:rPr lang="tr-TR" sz="2400" b="1" strike="noStrike" spc="-1">
                          <a:solidFill>
                            <a:schemeClr val="dk1"/>
                          </a:solidFill>
                          <a:latin typeface="Calibri"/>
                        </a:rPr>
                        <a:t>2</a:t>
                      </a:r>
                      <a:endParaRPr lang="tr-TR" sz="24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extLst>
                  <a:ext uri="{0D108BD9-81ED-4DB2-BD59-A6C34878D82A}">
                    <a16:rowId xmlns:a16="http://schemas.microsoft.com/office/drawing/2014/main" xmlns="" val="10001"/>
                  </a:ext>
                </a:extLst>
              </a:tr>
              <a:tr h="697320">
                <a:tc>
                  <a:txBody>
                    <a:bodyPr/>
                    <a:lstStyle/>
                    <a:p>
                      <a:pPr algn="r">
                        <a:lnSpc>
                          <a:spcPct val="100000"/>
                        </a:lnSpc>
                      </a:pPr>
                      <a:r>
                        <a:rPr lang="tr-TR" sz="2400" b="1" strike="noStrike" spc="-1">
                          <a:solidFill>
                            <a:schemeClr val="dk1"/>
                          </a:solidFill>
                          <a:latin typeface="Calibri"/>
                        </a:rPr>
                        <a:t>Matematik</a:t>
                      </a:r>
                      <a:endParaRPr lang="tr-TR" sz="24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gn="ctr">
                        <a:lnSpc>
                          <a:spcPct val="100000"/>
                        </a:lnSpc>
                      </a:pPr>
                      <a:r>
                        <a:rPr lang="tr-TR" sz="2400" b="1" strike="noStrike" spc="-1">
                          <a:solidFill>
                            <a:schemeClr val="dk1"/>
                          </a:solidFill>
                          <a:latin typeface="Calibri"/>
                        </a:rPr>
                        <a:t>4</a:t>
                      </a:r>
                      <a:endParaRPr lang="tr-TR" sz="24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gn="r">
                        <a:lnSpc>
                          <a:spcPct val="100000"/>
                        </a:lnSpc>
                      </a:pPr>
                      <a:r>
                        <a:rPr lang="tr-TR" sz="2400" b="1" strike="noStrike" spc="-1">
                          <a:solidFill>
                            <a:schemeClr val="dk1"/>
                          </a:solidFill>
                          <a:latin typeface="Calibri"/>
                        </a:rPr>
                        <a:t>Arapça</a:t>
                      </a:r>
                      <a:endParaRPr lang="tr-TR" sz="24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gn="ctr">
                        <a:lnSpc>
                          <a:spcPct val="100000"/>
                        </a:lnSpc>
                      </a:pPr>
                      <a:r>
                        <a:rPr lang="tr-TR" sz="2400" b="1" strike="noStrike" spc="-1">
                          <a:solidFill>
                            <a:schemeClr val="dk1"/>
                          </a:solidFill>
                          <a:latin typeface="Calibri"/>
                        </a:rPr>
                        <a:t>2</a:t>
                      </a:r>
                      <a:endParaRPr lang="tr-TR" sz="24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extLst>
                  <a:ext uri="{0D108BD9-81ED-4DB2-BD59-A6C34878D82A}">
                    <a16:rowId xmlns:a16="http://schemas.microsoft.com/office/drawing/2014/main" xmlns="" val="10002"/>
                  </a:ext>
                </a:extLst>
              </a:tr>
              <a:tr h="697320">
                <a:tc>
                  <a:txBody>
                    <a:bodyPr/>
                    <a:lstStyle/>
                    <a:p>
                      <a:pPr algn="r">
                        <a:lnSpc>
                          <a:spcPct val="100000"/>
                        </a:lnSpc>
                      </a:pPr>
                      <a:r>
                        <a:rPr lang="tr-TR" sz="2400" b="1" strike="noStrike" spc="-1">
                          <a:solidFill>
                            <a:schemeClr val="dk1"/>
                          </a:solidFill>
                          <a:latin typeface="Calibri"/>
                        </a:rPr>
                        <a:t>Fen Bilimleri</a:t>
                      </a:r>
                      <a:endParaRPr lang="tr-TR" sz="24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tc>
                  <a:txBody>
                    <a:bodyPr/>
                    <a:lstStyle/>
                    <a:p>
                      <a:pPr algn="ctr">
                        <a:lnSpc>
                          <a:spcPct val="100000"/>
                        </a:lnSpc>
                      </a:pPr>
                      <a:r>
                        <a:rPr lang="tr-TR" sz="2400" b="1" strike="noStrike" spc="-1">
                          <a:solidFill>
                            <a:schemeClr val="dk1"/>
                          </a:solidFill>
                          <a:latin typeface="Calibri"/>
                        </a:rPr>
                        <a:t>3</a:t>
                      </a:r>
                      <a:endParaRPr lang="tr-TR" sz="24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tc>
                  <a:txBody>
                    <a:bodyPr/>
                    <a:lstStyle/>
                    <a:p>
                      <a:pPr algn="r">
                        <a:lnSpc>
                          <a:spcPct val="100000"/>
                        </a:lnSpc>
                      </a:pPr>
                      <a:r>
                        <a:rPr lang="tr-TR" sz="2400" b="1" strike="noStrike" spc="-1">
                          <a:solidFill>
                            <a:schemeClr val="dk1"/>
                          </a:solidFill>
                          <a:latin typeface="Calibri"/>
                        </a:rPr>
                        <a:t>Müzik</a:t>
                      </a:r>
                      <a:endParaRPr lang="tr-TR" sz="24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tc>
                  <a:txBody>
                    <a:bodyPr/>
                    <a:lstStyle/>
                    <a:p>
                      <a:pPr algn="ctr">
                        <a:lnSpc>
                          <a:spcPct val="100000"/>
                        </a:lnSpc>
                      </a:pPr>
                      <a:r>
                        <a:rPr lang="tr-TR" sz="2400" b="1" strike="noStrike" spc="-1">
                          <a:solidFill>
                            <a:schemeClr val="dk1"/>
                          </a:solidFill>
                          <a:latin typeface="Calibri"/>
                        </a:rPr>
                        <a:t>1</a:t>
                      </a:r>
                      <a:endParaRPr lang="tr-TR" sz="24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extLst>
                  <a:ext uri="{0D108BD9-81ED-4DB2-BD59-A6C34878D82A}">
                    <a16:rowId xmlns:a16="http://schemas.microsoft.com/office/drawing/2014/main" xmlns="" val="10003"/>
                  </a:ext>
                </a:extLst>
              </a:tr>
              <a:tr h="697320">
                <a:tc>
                  <a:txBody>
                    <a:bodyPr/>
                    <a:lstStyle/>
                    <a:p>
                      <a:pPr algn="r">
                        <a:lnSpc>
                          <a:spcPct val="100000"/>
                        </a:lnSpc>
                      </a:pPr>
                      <a:r>
                        <a:rPr lang="tr-TR" sz="2400" b="1" strike="noStrike" spc="-1">
                          <a:solidFill>
                            <a:schemeClr val="dk1"/>
                          </a:solidFill>
                          <a:latin typeface="Calibri"/>
                        </a:rPr>
                        <a:t>Sosyal Bilgiler</a:t>
                      </a:r>
                      <a:endParaRPr lang="tr-TR" sz="24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gn="ctr">
                        <a:lnSpc>
                          <a:spcPct val="100000"/>
                        </a:lnSpc>
                      </a:pPr>
                      <a:r>
                        <a:rPr lang="tr-TR" sz="2400" b="1" strike="noStrike" spc="-1" dirty="0">
                          <a:solidFill>
                            <a:schemeClr val="dk1"/>
                          </a:solidFill>
                          <a:latin typeface="Calibri"/>
                        </a:rPr>
                        <a:t>3</a:t>
                      </a:r>
                      <a:endParaRPr lang="tr-TR" sz="2400" b="0" strike="noStrike" spc="-1" dirty="0">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gn="r">
                        <a:lnSpc>
                          <a:spcPct val="100000"/>
                        </a:lnSpc>
                      </a:pPr>
                      <a:r>
                        <a:rPr lang="tr-TR" sz="2400" b="1" strike="noStrike" spc="-1">
                          <a:solidFill>
                            <a:schemeClr val="dk1"/>
                          </a:solidFill>
                          <a:latin typeface="Calibri"/>
                        </a:rPr>
                        <a:t>Beden Eğitimi</a:t>
                      </a:r>
                      <a:endParaRPr lang="tr-TR" sz="24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gn="ctr">
                        <a:lnSpc>
                          <a:spcPct val="100000"/>
                        </a:lnSpc>
                      </a:pPr>
                      <a:r>
                        <a:rPr lang="tr-TR" sz="2400" b="1" strike="noStrike" spc="-1">
                          <a:solidFill>
                            <a:schemeClr val="dk1"/>
                          </a:solidFill>
                          <a:latin typeface="Calibri"/>
                        </a:rPr>
                        <a:t>2</a:t>
                      </a:r>
                      <a:endParaRPr lang="tr-TR" sz="24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extLst>
                  <a:ext uri="{0D108BD9-81ED-4DB2-BD59-A6C34878D82A}">
                    <a16:rowId xmlns:a16="http://schemas.microsoft.com/office/drawing/2014/main" xmlns="" val="10004"/>
                  </a:ext>
                </a:extLst>
              </a:tr>
              <a:tr h="835560">
                <a:tc>
                  <a:txBody>
                    <a:bodyPr/>
                    <a:lstStyle/>
                    <a:p>
                      <a:pPr algn="r">
                        <a:lnSpc>
                          <a:spcPct val="100000"/>
                        </a:lnSpc>
                      </a:pPr>
                      <a:r>
                        <a:rPr lang="tr-TR" sz="2400" b="1" strike="noStrike" spc="-1">
                          <a:solidFill>
                            <a:schemeClr val="dk1"/>
                          </a:solidFill>
                          <a:latin typeface="Calibri"/>
                        </a:rPr>
                        <a:t>Din Kültürü ve Ahlak Bilgisi</a:t>
                      </a:r>
                      <a:endParaRPr lang="tr-TR" sz="24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tc>
                  <a:txBody>
                    <a:bodyPr/>
                    <a:lstStyle/>
                    <a:p>
                      <a:pPr algn="ctr">
                        <a:lnSpc>
                          <a:spcPct val="100000"/>
                        </a:lnSpc>
                      </a:pPr>
                      <a:r>
                        <a:rPr lang="tr-TR" sz="2400" b="1" strike="noStrike" spc="-1" dirty="0" smtClean="0">
                          <a:solidFill>
                            <a:schemeClr val="dk1"/>
                          </a:solidFill>
                          <a:latin typeface="Calibri"/>
                        </a:rPr>
                        <a:t>6</a:t>
                      </a:r>
                      <a:endParaRPr lang="tr-TR" sz="2400" b="0" strike="noStrike" spc="-1" dirty="0">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tc>
                  <a:txBody>
                    <a:bodyPr/>
                    <a:lstStyle/>
                    <a:p>
                      <a:pPr algn="r">
                        <a:lnSpc>
                          <a:spcPct val="100000"/>
                        </a:lnSpc>
                      </a:pPr>
                      <a:r>
                        <a:rPr lang="tr-TR" sz="2400" b="1" strike="noStrike" spc="-1">
                          <a:solidFill>
                            <a:schemeClr val="dk1"/>
                          </a:solidFill>
                          <a:latin typeface="Calibri"/>
                        </a:rPr>
                        <a:t>Bilişim Teknolojileri</a:t>
                      </a:r>
                      <a:endParaRPr lang="tr-TR" sz="24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tc>
                  <a:txBody>
                    <a:bodyPr/>
                    <a:lstStyle/>
                    <a:p>
                      <a:pPr algn="ctr">
                        <a:lnSpc>
                          <a:spcPct val="100000"/>
                        </a:lnSpc>
                      </a:pPr>
                      <a:r>
                        <a:rPr lang="tr-TR" sz="2400" b="1" strike="noStrike" spc="-1">
                          <a:solidFill>
                            <a:schemeClr val="dk1"/>
                          </a:solidFill>
                          <a:latin typeface="Calibri"/>
                        </a:rPr>
                        <a:t>1</a:t>
                      </a:r>
                      <a:endParaRPr lang="tr-TR" sz="24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extLst>
                  <a:ext uri="{0D108BD9-81ED-4DB2-BD59-A6C34878D82A}">
                    <a16:rowId xmlns:a16="http://schemas.microsoft.com/office/drawing/2014/main" xmlns="" val="10005"/>
                  </a:ext>
                </a:extLst>
              </a:tr>
              <a:tr h="697320">
                <a:tc>
                  <a:txBody>
                    <a:bodyPr/>
                    <a:lstStyle/>
                    <a:p>
                      <a:pPr algn="r">
                        <a:lnSpc>
                          <a:spcPct val="100000"/>
                        </a:lnSpc>
                      </a:pPr>
                      <a:r>
                        <a:rPr lang="tr-TR" sz="2400" b="1" strike="noStrike" spc="-1">
                          <a:solidFill>
                            <a:schemeClr val="dk1"/>
                          </a:solidFill>
                          <a:latin typeface="Calibri"/>
                        </a:rPr>
                        <a:t>İngilizce</a:t>
                      </a:r>
                      <a:endParaRPr lang="tr-TR" sz="24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gn="ctr">
                        <a:lnSpc>
                          <a:spcPct val="100000"/>
                        </a:lnSpc>
                      </a:pPr>
                      <a:r>
                        <a:rPr lang="tr-TR" sz="2400" b="1" strike="noStrike" spc="-1">
                          <a:solidFill>
                            <a:schemeClr val="dk1"/>
                          </a:solidFill>
                          <a:latin typeface="Calibri"/>
                        </a:rPr>
                        <a:t>3</a:t>
                      </a:r>
                      <a:endParaRPr lang="tr-TR" sz="24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gn="r">
                        <a:lnSpc>
                          <a:spcPct val="100000"/>
                        </a:lnSpc>
                      </a:pPr>
                      <a:r>
                        <a:rPr lang="tr-TR" sz="2400" b="1" strike="noStrike" spc="-1">
                          <a:solidFill>
                            <a:schemeClr val="dk1"/>
                          </a:solidFill>
                          <a:latin typeface="Calibri"/>
                        </a:rPr>
                        <a:t>Rehberlik</a:t>
                      </a:r>
                      <a:endParaRPr lang="tr-TR" sz="24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gn="ctr">
                        <a:lnSpc>
                          <a:spcPct val="100000"/>
                        </a:lnSpc>
                      </a:pPr>
                      <a:r>
                        <a:rPr lang="tr-TR" sz="2400" b="1" strike="noStrike" spc="-1">
                          <a:solidFill>
                            <a:schemeClr val="dk1"/>
                          </a:solidFill>
                          <a:latin typeface="Calibri"/>
                        </a:rPr>
                        <a:t>1</a:t>
                      </a:r>
                      <a:endParaRPr lang="tr-TR" sz="24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extLst>
                  <a:ext uri="{0D108BD9-81ED-4DB2-BD59-A6C34878D82A}">
                    <a16:rowId xmlns:a16="http://schemas.microsoft.com/office/drawing/2014/main" xmlns="" val="10006"/>
                  </a:ext>
                </a:extLst>
              </a:tr>
              <a:tr h="697320">
                <a:tc>
                  <a:txBody>
                    <a:bodyPr/>
                    <a:lstStyle/>
                    <a:p>
                      <a:pPr algn="r">
                        <a:lnSpc>
                          <a:spcPct val="100000"/>
                        </a:lnSpc>
                      </a:pPr>
                      <a:r>
                        <a:rPr lang="tr-TR" sz="2400" b="1" strike="noStrike" spc="-1">
                          <a:solidFill>
                            <a:schemeClr val="dk1"/>
                          </a:solidFill>
                          <a:latin typeface="Calibri"/>
                          <a:ea typeface="DejaVu Sans"/>
                        </a:rPr>
                        <a:t>Görsel Sanatlar</a:t>
                      </a:r>
                      <a:endParaRPr lang="tr-TR" sz="24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gn="ctr">
                        <a:lnSpc>
                          <a:spcPct val="100000"/>
                        </a:lnSpc>
                      </a:pPr>
                      <a:r>
                        <a:rPr lang="tr-TR" sz="2400" b="1" strike="noStrike" spc="-1" dirty="0">
                          <a:solidFill>
                            <a:schemeClr val="dk1"/>
                          </a:solidFill>
                          <a:latin typeface="Calibri"/>
                          <a:ea typeface="+mn-ea"/>
                          <a:cs typeface="+mn-cs"/>
                        </a:rPr>
                        <a:t>1</a:t>
                      </a: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gn="r">
                        <a:lnSpc>
                          <a:spcPct val="100000"/>
                        </a:lnSpc>
                      </a:pPr>
                      <a:endParaRPr lang="tr-TR" sz="24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gn="ctr">
                        <a:lnSpc>
                          <a:spcPct val="100000"/>
                        </a:lnSpc>
                      </a:pPr>
                      <a:endParaRPr lang="tr-TR" sz="24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extLst>
                  <a:ext uri="{0D108BD9-81ED-4DB2-BD59-A6C34878D82A}">
                    <a16:rowId xmlns:a16="http://schemas.microsoft.com/office/drawing/2014/main" xmlns="" val="10007"/>
                  </a:ext>
                </a:extLst>
              </a:tr>
              <a:tr h="697320">
                <a:tc gridSpan="2">
                  <a:txBody>
                    <a:bodyPr/>
                    <a:lstStyle/>
                    <a:p>
                      <a:pPr algn="r">
                        <a:lnSpc>
                          <a:spcPct val="100000"/>
                        </a:lnSpc>
                      </a:pPr>
                      <a:r>
                        <a:rPr lang="tr-TR" sz="2400" b="1" strike="noStrike" spc="-1">
                          <a:solidFill>
                            <a:schemeClr val="dk1"/>
                          </a:solidFill>
                          <a:latin typeface="Calibri"/>
                        </a:rPr>
                        <a:t>TOPLAM:</a:t>
                      </a:r>
                      <a:endParaRPr lang="tr-TR" sz="24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tc hMerge="1">
                  <a:txBody>
                    <a:bodyPr/>
                    <a:lstStyle/>
                    <a:p>
                      <a:endParaRPr lang="tr-TR" sz="1800" b="0" strike="noStrike" spc="-1">
                        <a:solidFill>
                          <a:srgbClr val="000000"/>
                        </a:solidFill>
                        <a:latin typeface="Arial"/>
                      </a:endParaRPr>
                    </a:p>
                  </a:txBody>
                  <a:tcPr marL="90000" marR="90000">
                    <a:lnL>
                      <a:noFill/>
                    </a:lnL>
                    <a:lnR>
                      <a:noFill/>
                    </a:lnR>
                    <a:lnT>
                      <a:noFill/>
                    </a:lnT>
                    <a:lnB>
                      <a:noFill/>
                    </a:lnB>
                    <a:solidFill>
                      <a:srgbClr val="729FCF"/>
                    </a:solidFill>
                  </a:tcPr>
                </a:tc>
                <a:tc gridSpan="2">
                  <a:txBody>
                    <a:bodyPr/>
                    <a:lstStyle/>
                    <a:p>
                      <a:pPr algn="ctr">
                        <a:lnSpc>
                          <a:spcPct val="100000"/>
                        </a:lnSpc>
                      </a:pPr>
                      <a:r>
                        <a:rPr lang="tr-TR" sz="2400" b="1" strike="noStrike" spc="-1" dirty="0">
                          <a:solidFill>
                            <a:schemeClr val="dk1"/>
                          </a:solidFill>
                          <a:latin typeface="Calibri"/>
                        </a:rPr>
                        <a:t>33</a:t>
                      </a:r>
                      <a:endParaRPr lang="tr-TR" sz="2400" b="0" strike="noStrike" spc="-1" dirty="0">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tc hMerge="1">
                  <a:txBody>
                    <a:bodyPr/>
                    <a:lstStyle/>
                    <a:p>
                      <a:endParaRPr lang="tr-TR" sz="1800" b="0" strike="noStrike" spc="-1">
                        <a:solidFill>
                          <a:srgbClr val="000000"/>
                        </a:solidFill>
                        <a:latin typeface="Arial"/>
                      </a:endParaRPr>
                    </a:p>
                  </a:txBody>
                  <a:tcPr marL="90000" marR="90000">
                    <a:lnL>
                      <a:noFill/>
                    </a:lnL>
                    <a:lnR>
                      <a:noFill/>
                    </a:lnR>
                    <a:lnT>
                      <a:noFill/>
                    </a:lnT>
                    <a:lnB>
                      <a:noFill/>
                    </a:lnB>
                    <a:solidFill>
                      <a:srgbClr val="729FCF"/>
                    </a:solidFill>
                  </a:tcPr>
                </a:tc>
                <a:extLst>
                  <a:ext uri="{0D108BD9-81ED-4DB2-BD59-A6C34878D82A}">
                    <a16:rowId xmlns:a16="http://schemas.microsoft.com/office/drawing/2014/main" xmlns="" val="10008"/>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10" advTm="6000"/>
    </mc:Choice>
    <mc:Fallback xmlns="">
      <p:transition advTm="6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2">
            <a:extLst>
              <a:ext uri="{FF2B5EF4-FFF2-40B4-BE49-F238E27FC236}">
                <a16:creationId xmlns:a16="http://schemas.microsoft.com/office/drawing/2014/main" xmlns="" id="{7C6C5B67-7F89-4E86-BB18-851E3D72963B}"/>
              </a:ext>
            </a:extLst>
          </p:cNvPr>
          <p:cNvGraphicFramePr>
            <a:graphicFrameLocks noGrp="1"/>
          </p:cNvGraphicFramePr>
          <p:nvPr>
            <p:extLst/>
          </p:nvPr>
        </p:nvGraphicFramePr>
        <p:xfrm>
          <a:off x="706580" y="363681"/>
          <a:ext cx="11011364" cy="6144378"/>
        </p:xfrm>
        <a:graphic>
          <a:graphicData uri="http://schemas.openxmlformats.org/drawingml/2006/table">
            <a:tbl>
              <a:tblPr firstRow="1" bandRow="1">
                <a:tableStyleId>{5C22544A-7EE6-4342-B048-85BDC9FD1C3A}</a:tableStyleId>
              </a:tblPr>
              <a:tblGrid>
                <a:gridCol w="2752841">
                  <a:extLst>
                    <a:ext uri="{9D8B030D-6E8A-4147-A177-3AD203B41FA5}">
                      <a16:colId xmlns:a16="http://schemas.microsoft.com/office/drawing/2014/main" xmlns="" val="21013351"/>
                    </a:ext>
                  </a:extLst>
                </a:gridCol>
                <a:gridCol w="2752841">
                  <a:extLst>
                    <a:ext uri="{9D8B030D-6E8A-4147-A177-3AD203B41FA5}">
                      <a16:colId xmlns:a16="http://schemas.microsoft.com/office/drawing/2014/main" xmlns="" val="2769950118"/>
                    </a:ext>
                  </a:extLst>
                </a:gridCol>
                <a:gridCol w="2752841">
                  <a:extLst>
                    <a:ext uri="{9D8B030D-6E8A-4147-A177-3AD203B41FA5}">
                      <a16:colId xmlns:a16="http://schemas.microsoft.com/office/drawing/2014/main" xmlns="" val="2094239471"/>
                    </a:ext>
                  </a:extLst>
                </a:gridCol>
                <a:gridCol w="2752841">
                  <a:extLst>
                    <a:ext uri="{9D8B030D-6E8A-4147-A177-3AD203B41FA5}">
                      <a16:colId xmlns:a16="http://schemas.microsoft.com/office/drawing/2014/main" xmlns="" val="2702783794"/>
                    </a:ext>
                  </a:extLst>
                </a:gridCol>
              </a:tblGrid>
              <a:tr h="1222548">
                <a:tc gridSpan="4">
                  <a:txBody>
                    <a:bodyPr/>
                    <a:lstStyle/>
                    <a:p>
                      <a:pPr algn="ctr"/>
                      <a:r>
                        <a:rPr lang="tr-TR" sz="4000" dirty="0" smtClean="0"/>
                        <a:t>MEHMETÇİK İMAM HATİP </a:t>
                      </a:r>
                      <a:r>
                        <a:rPr lang="tr-TR" sz="4000" dirty="0"/>
                        <a:t>ORTAOKULU </a:t>
                      </a:r>
                      <a:endParaRPr lang="tr-TR" sz="4000" dirty="0" smtClean="0"/>
                    </a:p>
                    <a:p>
                      <a:pPr algn="ctr"/>
                      <a:r>
                        <a:rPr lang="tr-TR" sz="4000" dirty="0" smtClean="0"/>
                        <a:t>ÖĞRENCİ </a:t>
                      </a:r>
                      <a:r>
                        <a:rPr lang="tr-TR" sz="4000" dirty="0"/>
                        <a:t>SAYILARI</a:t>
                      </a:r>
                    </a:p>
                  </a:txBody>
                  <a:tcPr anchor="ctr"/>
                </a:tc>
                <a:tc hMerge="1">
                  <a:txBody>
                    <a:bodyPr/>
                    <a:lstStyle/>
                    <a:p>
                      <a:endParaRPr lang="tr-TR"/>
                    </a:p>
                  </a:txBody>
                  <a:tcPr/>
                </a:tc>
                <a:tc hMerge="1">
                  <a:txBody>
                    <a:bodyPr/>
                    <a:lstStyle/>
                    <a:p>
                      <a:endParaRPr lang="tr-TR"/>
                    </a:p>
                  </a:txBody>
                  <a:tcPr/>
                </a:tc>
                <a:tc hMerge="1">
                  <a:txBody>
                    <a:bodyPr/>
                    <a:lstStyle/>
                    <a:p>
                      <a:pPr algn="ctr"/>
                      <a:endParaRPr lang="tr-TR" dirty="0"/>
                    </a:p>
                  </a:txBody>
                  <a:tcPr anchor="ctr"/>
                </a:tc>
                <a:extLst>
                  <a:ext uri="{0D108BD9-81ED-4DB2-BD59-A6C34878D82A}">
                    <a16:rowId xmlns:a16="http://schemas.microsoft.com/office/drawing/2014/main" xmlns="" val="1297967464"/>
                  </a:ext>
                </a:extLst>
              </a:tr>
              <a:tr h="805623">
                <a:tc>
                  <a:txBody>
                    <a:bodyPr/>
                    <a:lstStyle/>
                    <a:p>
                      <a:pPr algn="r"/>
                      <a:r>
                        <a:rPr lang="tr-TR" sz="4000" b="1" dirty="0">
                          <a:solidFill>
                            <a:srgbClr val="FF0000"/>
                          </a:solidFill>
                        </a:rPr>
                        <a:t>KADEME</a:t>
                      </a:r>
                    </a:p>
                  </a:txBody>
                  <a:tcPr anchor="ctr"/>
                </a:tc>
                <a:tc>
                  <a:txBody>
                    <a:bodyPr/>
                    <a:lstStyle/>
                    <a:p>
                      <a:pPr algn="ctr"/>
                      <a:r>
                        <a:rPr lang="tr-TR" sz="4000" b="1" dirty="0">
                          <a:solidFill>
                            <a:srgbClr val="FF0000"/>
                          </a:solidFill>
                        </a:rPr>
                        <a:t>KIZ</a:t>
                      </a:r>
                    </a:p>
                  </a:txBody>
                  <a:tcPr anchor="ctr"/>
                </a:tc>
                <a:tc>
                  <a:txBody>
                    <a:bodyPr/>
                    <a:lstStyle/>
                    <a:p>
                      <a:pPr algn="ctr"/>
                      <a:r>
                        <a:rPr lang="tr-TR" sz="4000" b="1" dirty="0">
                          <a:solidFill>
                            <a:srgbClr val="FF0000"/>
                          </a:solidFill>
                        </a:rPr>
                        <a:t>ERKEK</a:t>
                      </a:r>
                    </a:p>
                  </a:txBody>
                  <a:tcPr anchor="ctr"/>
                </a:tc>
                <a:tc>
                  <a:txBody>
                    <a:bodyPr/>
                    <a:lstStyle/>
                    <a:p>
                      <a:pPr algn="ctr"/>
                      <a:r>
                        <a:rPr lang="tr-TR" sz="4000" b="1" dirty="0">
                          <a:solidFill>
                            <a:srgbClr val="FF0000"/>
                          </a:solidFill>
                        </a:rPr>
                        <a:t>TOPLAM</a:t>
                      </a:r>
                    </a:p>
                  </a:txBody>
                  <a:tcPr anchor="ctr"/>
                </a:tc>
                <a:extLst>
                  <a:ext uri="{0D108BD9-81ED-4DB2-BD59-A6C34878D82A}">
                    <a16:rowId xmlns:a16="http://schemas.microsoft.com/office/drawing/2014/main" xmlns="" val="3310405718"/>
                  </a:ext>
                </a:extLst>
              </a:tr>
              <a:tr h="805623">
                <a:tc>
                  <a:txBody>
                    <a:bodyPr/>
                    <a:lstStyle/>
                    <a:p>
                      <a:pPr algn="r"/>
                      <a:r>
                        <a:rPr lang="tr-TR" sz="4000" b="1" dirty="0"/>
                        <a:t>5. SINIFLAR</a:t>
                      </a:r>
                    </a:p>
                  </a:txBody>
                  <a:tcPr anchor="ctr"/>
                </a:tc>
                <a:tc>
                  <a:txBody>
                    <a:bodyPr/>
                    <a:lstStyle/>
                    <a:p>
                      <a:pPr algn="ctr"/>
                      <a:r>
                        <a:rPr lang="tr-TR" sz="4000" b="1" dirty="0" smtClean="0"/>
                        <a:t>56</a:t>
                      </a:r>
                      <a:endParaRPr lang="tr-TR" sz="4000" b="1" dirty="0"/>
                    </a:p>
                  </a:txBody>
                  <a:tcPr anchor="ctr"/>
                </a:tc>
                <a:tc>
                  <a:txBody>
                    <a:bodyPr/>
                    <a:lstStyle/>
                    <a:p>
                      <a:pPr algn="ctr"/>
                      <a:r>
                        <a:rPr lang="tr-TR" sz="4000" b="1" dirty="0" smtClean="0"/>
                        <a:t>48</a:t>
                      </a:r>
                      <a:endParaRPr lang="tr-TR" sz="4000" b="1" dirty="0"/>
                    </a:p>
                  </a:txBody>
                  <a:tcPr anchor="ctr"/>
                </a:tc>
                <a:tc>
                  <a:txBody>
                    <a:bodyPr/>
                    <a:lstStyle/>
                    <a:p>
                      <a:pPr algn="ctr"/>
                      <a:r>
                        <a:rPr lang="tr-TR" sz="4000" b="1" dirty="0" smtClean="0"/>
                        <a:t>104</a:t>
                      </a:r>
                      <a:endParaRPr lang="tr-TR" sz="4000" b="1" dirty="0"/>
                    </a:p>
                  </a:txBody>
                  <a:tcPr anchor="ctr"/>
                </a:tc>
                <a:extLst>
                  <a:ext uri="{0D108BD9-81ED-4DB2-BD59-A6C34878D82A}">
                    <a16:rowId xmlns:a16="http://schemas.microsoft.com/office/drawing/2014/main" xmlns="" val="2973041477"/>
                  </a:ext>
                </a:extLst>
              </a:tr>
              <a:tr h="80562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tr-TR" sz="4000" b="1" dirty="0"/>
                        <a:t>6. SINIFLAR</a:t>
                      </a:r>
                    </a:p>
                  </a:txBody>
                  <a:tcPr anchor="ctr"/>
                </a:tc>
                <a:tc>
                  <a:txBody>
                    <a:bodyPr/>
                    <a:lstStyle/>
                    <a:p>
                      <a:pPr algn="ctr"/>
                      <a:r>
                        <a:rPr lang="tr-TR" sz="4000" b="1" dirty="0" smtClean="0"/>
                        <a:t>37</a:t>
                      </a:r>
                      <a:endParaRPr lang="tr-TR" sz="4000" b="1" dirty="0"/>
                    </a:p>
                  </a:txBody>
                  <a:tcPr anchor="ctr"/>
                </a:tc>
                <a:tc>
                  <a:txBody>
                    <a:bodyPr/>
                    <a:lstStyle/>
                    <a:p>
                      <a:pPr algn="ctr"/>
                      <a:r>
                        <a:rPr lang="tr-TR" sz="4000" b="1" dirty="0" smtClean="0"/>
                        <a:t>42</a:t>
                      </a:r>
                      <a:endParaRPr lang="tr-TR" sz="4000" b="1" dirty="0"/>
                    </a:p>
                  </a:txBody>
                  <a:tcPr anchor="ctr"/>
                </a:tc>
                <a:tc>
                  <a:txBody>
                    <a:bodyPr/>
                    <a:lstStyle/>
                    <a:p>
                      <a:pPr algn="ctr"/>
                      <a:r>
                        <a:rPr lang="tr-TR" sz="4000" b="1" dirty="0" smtClean="0"/>
                        <a:t>79</a:t>
                      </a:r>
                      <a:endParaRPr lang="tr-TR" sz="4000" b="1" dirty="0"/>
                    </a:p>
                  </a:txBody>
                  <a:tcPr anchor="ctr"/>
                </a:tc>
                <a:extLst>
                  <a:ext uri="{0D108BD9-81ED-4DB2-BD59-A6C34878D82A}">
                    <a16:rowId xmlns:a16="http://schemas.microsoft.com/office/drawing/2014/main" xmlns="" val="1106293060"/>
                  </a:ext>
                </a:extLst>
              </a:tr>
              <a:tr h="805623">
                <a:tc>
                  <a:txBody>
                    <a:bodyPr/>
                    <a:lstStyle/>
                    <a:p>
                      <a:pPr algn="r"/>
                      <a:r>
                        <a:rPr lang="tr-TR" sz="4000" b="1" dirty="0"/>
                        <a:t>7. SINIFLAR</a:t>
                      </a:r>
                    </a:p>
                  </a:txBody>
                  <a:tcPr anchor="ctr"/>
                </a:tc>
                <a:tc>
                  <a:txBody>
                    <a:bodyPr/>
                    <a:lstStyle/>
                    <a:p>
                      <a:pPr algn="ctr"/>
                      <a:r>
                        <a:rPr lang="tr-TR" sz="4000" b="1" dirty="0" smtClean="0"/>
                        <a:t>48</a:t>
                      </a:r>
                      <a:endParaRPr lang="tr-TR" sz="4000" b="1" dirty="0"/>
                    </a:p>
                  </a:txBody>
                  <a:tcPr anchor="ctr"/>
                </a:tc>
                <a:tc>
                  <a:txBody>
                    <a:bodyPr/>
                    <a:lstStyle/>
                    <a:p>
                      <a:pPr algn="ctr"/>
                      <a:r>
                        <a:rPr lang="tr-TR" sz="4000" b="1" dirty="0" smtClean="0"/>
                        <a:t>40</a:t>
                      </a:r>
                      <a:endParaRPr lang="tr-TR" sz="4000" b="1" dirty="0"/>
                    </a:p>
                  </a:txBody>
                  <a:tcPr anchor="ctr"/>
                </a:tc>
                <a:tc>
                  <a:txBody>
                    <a:bodyPr/>
                    <a:lstStyle/>
                    <a:p>
                      <a:pPr algn="ctr"/>
                      <a:r>
                        <a:rPr lang="tr-TR" sz="4000" b="1" dirty="0" smtClean="0"/>
                        <a:t>88</a:t>
                      </a:r>
                      <a:endParaRPr lang="tr-TR" sz="4000" b="1" dirty="0"/>
                    </a:p>
                  </a:txBody>
                  <a:tcPr anchor="ctr"/>
                </a:tc>
                <a:extLst>
                  <a:ext uri="{0D108BD9-81ED-4DB2-BD59-A6C34878D82A}">
                    <a16:rowId xmlns:a16="http://schemas.microsoft.com/office/drawing/2014/main" xmlns="" val="1030536366"/>
                  </a:ext>
                </a:extLst>
              </a:tr>
              <a:tr h="805623">
                <a:tc>
                  <a:txBody>
                    <a:bodyPr/>
                    <a:lstStyle/>
                    <a:p>
                      <a:pPr algn="r"/>
                      <a:r>
                        <a:rPr lang="tr-TR" sz="4000" b="1" dirty="0"/>
                        <a:t>8. SINIFLAR</a:t>
                      </a:r>
                    </a:p>
                  </a:txBody>
                  <a:tcPr anchor="ctr"/>
                </a:tc>
                <a:tc>
                  <a:txBody>
                    <a:bodyPr/>
                    <a:lstStyle/>
                    <a:p>
                      <a:pPr algn="ctr"/>
                      <a:r>
                        <a:rPr lang="tr-TR" sz="4000" b="1" dirty="0" smtClean="0"/>
                        <a:t>40</a:t>
                      </a:r>
                      <a:endParaRPr lang="tr-TR" sz="4000" b="1" dirty="0"/>
                    </a:p>
                  </a:txBody>
                  <a:tcPr anchor="ctr"/>
                </a:tc>
                <a:tc>
                  <a:txBody>
                    <a:bodyPr/>
                    <a:lstStyle/>
                    <a:p>
                      <a:pPr algn="ctr"/>
                      <a:r>
                        <a:rPr lang="tr-TR" sz="4000" b="1" dirty="0" smtClean="0"/>
                        <a:t>39</a:t>
                      </a:r>
                      <a:endParaRPr lang="tr-TR" sz="4000" b="1" dirty="0"/>
                    </a:p>
                  </a:txBody>
                  <a:tcPr anchor="ctr"/>
                </a:tc>
                <a:tc>
                  <a:txBody>
                    <a:bodyPr/>
                    <a:lstStyle/>
                    <a:p>
                      <a:pPr algn="ctr"/>
                      <a:r>
                        <a:rPr lang="tr-TR" sz="4000" b="1" dirty="0" smtClean="0"/>
                        <a:t>79</a:t>
                      </a:r>
                      <a:endParaRPr lang="tr-TR" sz="4000" b="1" dirty="0"/>
                    </a:p>
                  </a:txBody>
                  <a:tcPr anchor="ctr"/>
                </a:tc>
                <a:extLst>
                  <a:ext uri="{0D108BD9-81ED-4DB2-BD59-A6C34878D82A}">
                    <a16:rowId xmlns:a16="http://schemas.microsoft.com/office/drawing/2014/main" xmlns="" val="159532588"/>
                  </a:ext>
                </a:extLst>
              </a:tr>
              <a:tr h="805623">
                <a:tc>
                  <a:txBody>
                    <a:bodyPr/>
                    <a:lstStyle/>
                    <a:p>
                      <a:pPr algn="r"/>
                      <a:r>
                        <a:rPr lang="tr-TR" sz="4000" b="1" dirty="0"/>
                        <a:t>TOPLAM:</a:t>
                      </a:r>
                    </a:p>
                  </a:txBody>
                  <a:tcPr anchor="ctr"/>
                </a:tc>
                <a:tc>
                  <a:txBody>
                    <a:bodyPr/>
                    <a:lstStyle/>
                    <a:p>
                      <a:pPr algn="ctr"/>
                      <a:r>
                        <a:rPr lang="tr-TR" sz="4000" b="1" dirty="0" smtClean="0"/>
                        <a:t>181</a:t>
                      </a:r>
                      <a:endParaRPr lang="tr-TR" sz="4000" b="1" dirty="0"/>
                    </a:p>
                  </a:txBody>
                  <a:tcPr anchor="ctr"/>
                </a:tc>
                <a:tc>
                  <a:txBody>
                    <a:bodyPr/>
                    <a:lstStyle/>
                    <a:p>
                      <a:pPr algn="ctr"/>
                      <a:r>
                        <a:rPr lang="tr-TR" sz="4000" b="1" dirty="0" smtClean="0"/>
                        <a:t>169</a:t>
                      </a:r>
                      <a:endParaRPr lang="tr-TR" sz="4000" b="1" dirty="0"/>
                    </a:p>
                  </a:txBody>
                  <a:tcPr anchor="ctr"/>
                </a:tc>
                <a:tc>
                  <a:txBody>
                    <a:bodyPr/>
                    <a:lstStyle/>
                    <a:p>
                      <a:pPr algn="ctr"/>
                      <a:r>
                        <a:rPr lang="tr-TR" sz="4000" b="1" dirty="0" smtClean="0"/>
                        <a:t>350</a:t>
                      </a:r>
                      <a:endParaRPr lang="tr-TR" sz="4000" b="1" dirty="0"/>
                    </a:p>
                  </a:txBody>
                  <a:tcPr anchor="ctr"/>
                </a:tc>
                <a:extLst>
                  <a:ext uri="{0D108BD9-81ED-4DB2-BD59-A6C34878D82A}">
                    <a16:rowId xmlns:a16="http://schemas.microsoft.com/office/drawing/2014/main" xmlns="" val="3182372898"/>
                  </a:ext>
                </a:extLst>
              </a:tr>
            </a:tbl>
          </a:graphicData>
        </a:graphic>
      </p:graphicFrame>
    </p:spTree>
    <p:extLst>
      <p:ext uri="{BB962C8B-B14F-4D97-AF65-F5344CB8AC3E}">
        <p14:creationId xmlns:p14="http://schemas.microsoft.com/office/powerpoint/2010/main" val="1382704165"/>
      </p:ext>
    </p:extLst>
  </p:cSld>
  <p:clrMapOvr>
    <a:masterClrMapping/>
  </p:clrMapOvr>
  <mc:AlternateContent xmlns:mc="http://schemas.openxmlformats.org/markup-compatibility/2006" xmlns:p14="http://schemas.microsoft.com/office/powerpoint/2010/main">
    <mc:Choice Requires="p14">
      <p:transition p14:dur="10" advTm="6000"/>
    </mc:Choice>
    <mc:Fallback xmlns="">
      <p:transition advTm="6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Resim 3"/>
          <p:cNvPicPr/>
          <p:nvPr/>
        </p:nvPicPr>
        <p:blipFill>
          <a:blip r:embed="rId2">
            <a:lum bright="70000" contrast="-70000"/>
          </a:blip>
          <a:stretch/>
        </p:blipFill>
        <p:spPr>
          <a:xfrm>
            <a:off x="47328" y="44624"/>
            <a:ext cx="772752" cy="720080"/>
          </a:xfrm>
          <a:prstGeom prst="rect">
            <a:avLst/>
          </a:prstGeom>
          <a:ln w="0">
            <a:noFill/>
          </a:ln>
        </p:spPr>
      </p:pic>
      <p:sp>
        <p:nvSpPr>
          <p:cNvPr id="68" name="Dikdörtgen 1"/>
          <p:cNvSpPr/>
          <p:nvPr/>
        </p:nvSpPr>
        <p:spPr>
          <a:xfrm>
            <a:off x="1146240" y="103680"/>
            <a:ext cx="9898200" cy="759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4400" b="1" strike="noStrike" spc="-1">
                <a:solidFill>
                  <a:srgbClr val="FF0000"/>
                </a:solidFill>
                <a:latin typeface="Calibri"/>
                <a:ea typeface="DejaVu Sans"/>
              </a:rPr>
              <a:t>AKADEMİK ÇALIŞMALAR VE İSTATİSTİKLER</a:t>
            </a:r>
            <a:endParaRPr lang="tr-TR" sz="4400" b="0" strike="noStrike" spc="-1">
              <a:solidFill>
                <a:srgbClr val="000000"/>
              </a:solidFill>
              <a:latin typeface="Arial"/>
            </a:endParaRPr>
          </a:p>
        </p:txBody>
      </p:sp>
      <p:graphicFrame>
        <p:nvGraphicFramePr>
          <p:cNvPr id="69" name="Tablo 3"/>
          <p:cNvGraphicFramePr/>
          <p:nvPr>
            <p:extLst>
              <p:ext uri="{D42A27DB-BD31-4B8C-83A1-F6EECF244321}">
                <p14:modId xmlns:p14="http://schemas.microsoft.com/office/powerpoint/2010/main" val="2270960269"/>
              </p:ext>
            </p:extLst>
          </p:nvPr>
        </p:nvGraphicFramePr>
        <p:xfrm>
          <a:off x="748756" y="920225"/>
          <a:ext cx="10693168" cy="5764407"/>
        </p:xfrm>
        <a:graphic>
          <a:graphicData uri="http://schemas.openxmlformats.org/drawingml/2006/table">
            <a:tbl>
              <a:tblPr/>
              <a:tblGrid>
                <a:gridCol w="3691060">
                  <a:extLst>
                    <a:ext uri="{9D8B030D-6E8A-4147-A177-3AD203B41FA5}">
                      <a16:colId xmlns:a16="http://schemas.microsoft.com/office/drawing/2014/main" xmlns="" val="20000"/>
                    </a:ext>
                  </a:extLst>
                </a:gridCol>
                <a:gridCol w="2304256">
                  <a:extLst>
                    <a:ext uri="{9D8B030D-6E8A-4147-A177-3AD203B41FA5}">
                      <a16:colId xmlns:a16="http://schemas.microsoft.com/office/drawing/2014/main" xmlns="" val="20001"/>
                    </a:ext>
                  </a:extLst>
                </a:gridCol>
                <a:gridCol w="2088232">
                  <a:extLst>
                    <a:ext uri="{9D8B030D-6E8A-4147-A177-3AD203B41FA5}">
                      <a16:colId xmlns:a16="http://schemas.microsoft.com/office/drawing/2014/main" xmlns="" val="20002"/>
                    </a:ext>
                  </a:extLst>
                </a:gridCol>
                <a:gridCol w="2609620">
                  <a:extLst>
                    <a:ext uri="{9D8B030D-6E8A-4147-A177-3AD203B41FA5}">
                      <a16:colId xmlns:a16="http://schemas.microsoft.com/office/drawing/2014/main" xmlns="" val="20003"/>
                    </a:ext>
                  </a:extLst>
                </a:gridCol>
              </a:tblGrid>
              <a:tr h="968900">
                <a:tc gridSpan="4">
                  <a:txBody>
                    <a:bodyPr/>
                    <a:lstStyle/>
                    <a:p>
                      <a:pPr algn="ctr">
                        <a:lnSpc>
                          <a:spcPct val="100000"/>
                        </a:lnSpc>
                      </a:pPr>
                      <a:r>
                        <a:rPr lang="tr-TR" sz="2800" b="1" strike="noStrike" spc="-1" dirty="0">
                          <a:solidFill>
                            <a:schemeClr val="lt1"/>
                          </a:solidFill>
                          <a:latin typeface="Calibri"/>
                        </a:rPr>
                        <a:t>MEHMETÇİK İMAM HATİP ORTAOKULU </a:t>
                      </a:r>
                      <a:endParaRPr lang="tr-TR" sz="2800" b="0" strike="noStrike" spc="-1" dirty="0">
                        <a:solidFill>
                          <a:srgbClr val="000000"/>
                        </a:solidFill>
                        <a:latin typeface="Arial"/>
                      </a:endParaRPr>
                    </a:p>
                    <a:p>
                      <a:pPr algn="ctr">
                        <a:lnSpc>
                          <a:spcPct val="100000"/>
                        </a:lnSpc>
                      </a:pPr>
                      <a:r>
                        <a:rPr lang="tr-TR" sz="2800" b="1" strike="noStrike" spc="-1" dirty="0" smtClean="0">
                          <a:solidFill>
                            <a:schemeClr val="lt1"/>
                          </a:solidFill>
                          <a:latin typeface="Calibri"/>
                        </a:rPr>
                        <a:t>2023 </a:t>
                      </a:r>
                      <a:r>
                        <a:rPr lang="tr-TR" sz="2800" b="1" strike="noStrike" spc="-1" dirty="0">
                          <a:solidFill>
                            <a:schemeClr val="lt1"/>
                          </a:solidFill>
                          <a:latin typeface="Calibri"/>
                        </a:rPr>
                        <a:t>YILI ORTAÖĞRETİM KURUMLARINA YERLEŞTİRME SONUÇLARI</a:t>
                      </a:r>
                      <a:endParaRPr lang="tr-TR" sz="2800" b="0" strike="noStrike" spc="-1" dirty="0">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chemeClr val="accent1"/>
                    </a:solidFill>
                  </a:tcPr>
                </a:tc>
                <a:tc hMerge="1">
                  <a:txBody>
                    <a:bodyPr/>
                    <a:lstStyle/>
                    <a:p>
                      <a:endParaRPr lang="tr-TR"/>
                    </a:p>
                  </a:txBody>
                  <a:tcPr/>
                </a:tc>
                <a:tc hMerge="1">
                  <a:txBody>
                    <a:bodyPr/>
                    <a:lstStyle/>
                    <a:p>
                      <a:endParaRPr lang="tr-TR"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tr-TR" sz="1800" b="0" strike="noStrike" spc="-1">
                        <a:solidFill>
                          <a:srgbClr val="000000"/>
                        </a:solidFill>
                        <a:latin typeface="Arial"/>
                      </a:endParaRPr>
                    </a:p>
                  </a:txBody>
                  <a:tcPr marL="90000" marR="90000">
                    <a:lnL>
                      <a:noFill/>
                    </a:lnL>
                    <a:lnR>
                      <a:noFill/>
                    </a:lnR>
                    <a:lnT>
                      <a:noFill/>
                    </a:lnT>
                    <a:lnB>
                      <a:noFill/>
                    </a:lnB>
                    <a:solidFill>
                      <a:srgbClr val="729FCF"/>
                    </a:solidFill>
                  </a:tcPr>
                </a:tc>
                <a:extLst>
                  <a:ext uri="{0D108BD9-81ED-4DB2-BD59-A6C34878D82A}">
                    <a16:rowId xmlns:a16="http://schemas.microsoft.com/office/drawing/2014/main" xmlns="" val="10000"/>
                  </a:ext>
                </a:extLst>
              </a:tr>
              <a:tr h="444489">
                <a:tc>
                  <a:txBody>
                    <a:bodyPr/>
                    <a:lstStyle/>
                    <a:p>
                      <a:pPr algn="r">
                        <a:lnSpc>
                          <a:spcPct val="100000"/>
                        </a:lnSpc>
                      </a:pPr>
                      <a:r>
                        <a:rPr lang="tr-TR" sz="2400" b="1" strike="noStrike" spc="-1">
                          <a:solidFill>
                            <a:srgbClr val="FF0000"/>
                          </a:solidFill>
                          <a:latin typeface="Calibri"/>
                        </a:rPr>
                        <a:t>KURUMLAR</a:t>
                      </a:r>
                      <a:endParaRPr lang="tr-TR" sz="2400" b="0" strike="noStrike" spc="-1">
                        <a:solidFill>
                          <a:srgbClr val="000000"/>
                        </a:solidFill>
                        <a:latin typeface="Arial"/>
                      </a:endParaRPr>
                    </a:p>
                  </a:txBody>
                  <a:tcPr anchor="ctr">
                    <a:lnL w="12240">
                      <a:solidFill>
                        <a:srgbClr val="4472C4"/>
                      </a:solidFill>
                      <a:prstDash val="solid"/>
                    </a:lnL>
                    <a:lnR w="12240">
                      <a:noFill/>
                      <a:prstDash val="solid"/>
                    </a:lnR>
                    <a:lnT w="12240">
                      <a:solidFill>
                        <a:srgbClr val="4472C4"/>
                      </a:solidFill>
                      <a:prstDash val="solid"/>
                    </a:lnT>
                    <a:lnB w="12240">
                      <a:solidFill>
                        <a:srgbClr val="4472C4"/>
                      </a:solidFill>
                      <a:prstDash val="solid"/>
                    </a:lnB>
                    <a:solidFill>
                      <a:srgbClr val="E8EBF4"/>
                    </a:solidFill>
                  </a:tcPr>
                </a:tc>
                <a:tc>
                  <a:txBody>
                    <a:bodyPr/>
                    <a:lstStyle/>
                    <a:p>
                      <a:pPr algn="ctr">
                        <a:lnSpc>
                          <a:spcPct val="100000"/>
                        </a:lnSpc>
                      </a:pPr>
                      <a:r>
                        <a:rPr lang="tr-TR" sz="2400" b="1" strike="noStrike" spc="-1" dirty="0" smtClean="0">
                          <a:solidFill>
                            <a:srgbClr val="FF0000"/>
                          </a:solidFill>
                          <a:latin typeface="Calibri"/>
                          <a:ea typeface="+mn-ea"/>
                          <a:cs typeface="+mn-cs"/>
                        </a:rPr>
                        <a:t>2023-2024</a:t>
                      </a:r>
                      <a:endParaRPr lang="tr-TR" sz="2400" b="1" strike="noStrike" spc="-1" dirty="0">
                        <a:solidFill>
                          <a:srgbClr val="FF0000"/>
                        </a:solidFill>
                        <a:latin typeface="Calibri"/>
                        <a:ea typeface="+mn-ea"/>
                        <a:cs typeface="+mn-cs"/>
                      </a:endParaRPr>
                    </a:p>
                  </a:txBody>
                  <a:tcPr anchor="ctr">
                    <a:lnL w="12240">
                      <a:noFill/>
                      <a:prstDash val="solid"/>
                    </a:lnL>
                    <a:lnR w="12240">
                      <a:noFill/>
                      <a:prstDash val="solid"/>
                    </a:lnR>
                    <a:lnT w="12240" cap="flat" cmpd="sng" algn="ctr">
                      <a:solidFill>
                        <a:srgbClr val="4472C4"/>
                      </a:solidFill>
                      <a:prstDash val="solid"/>
                      <a:round/>
                      <a:headEnd type="none" w="med" len="med"/>
                      <a:tailEnd type="none" w="med" len="med"/>
                    </a:lnT>
                    <a:lnB w="12240" cap="flat" cmpd="sng" algn="ctr">
                      <a:solidFill>
                        <a:srgbClr val="4472C4"/>
                      </a:solidFill>
                      <a:prstDash val="solid"/>
                      <a:round/>
                      <a:headEnd type="none" w="med" len="med"/>
                      <a:tailEnd type="none" w="med" len="med"/>
                    </a:lnB>
                    <a:solidFill>
                      <a:srgbClr val="E8EBF4"/>
                    </a:solidFill>
                  </a:tcPr>
                </a:tc>
                <a:tc>
                  <a:txBody>
                    <a:bodyPr/>
                    <a:lstStyle/>
                    <a:p>
                      <a:pPr algn="ctr">
                        <a:lnSpc>
                          <a:spcPct val="100000"/>
                        </a:lnSpc>
                      </a:pPr>
                      <a:r>
                        <a:rPr lang="tr-TR" sz="2400" b="1" strike="noStrike" spc="-1" dirty="0" smtClean="0">
                          <a:solidFill>
                            <a:srgbClr val="FF0000"/>
                          </a:solidFill>
                          <a:latin typeface="Calibri"/>
                        </a:rPr>
                        <a:t>2022-2023</a:t>
                      </a:r>
                      <a:endParaRPr lang="tr-TR" sz="2400" b="0" strike="noStrike" spc="-1" dirty="0">
                        <a:solidFill>
                          <a:srgbClr val="000000"/>
                        </a:solidFill>
                        <a:latin typeface="Arial"/>
                      </a:endParaRPr>
                    </a:p>
                  </a:txBody>
                  <a:tcPr anchor="ctr">
                    <a:lnL w="12240">
                      <a:noFill/>
                      <a:prstDash val="solid"/>
                    </a:lnL>
                    <a:lnR w="12240">
                      <a:noFill/>
                      <a:prstDash val="solid"/>
                    </a:lnR>
                    <a:lnT w="12240">
                      <a:solidFill>
                        <a:srgbClr val="4472C4"/>
                      </a:solidFill>
                      <a:prstDash val="solid"/>
                    </a:lnT>
                    <a:lnB w="12240">
                      <a:solidFill>
                        <a:srgbClr val="4472C4"/>
                      </a:solidFill>
                      <a:prstDash val="solid"/>
                    </a:lnB>
                    <a:solidFill>
                      <a:srgbClr val="E8EBF4"/>
                    </a:solidFill>
                  </a:tcPr>
                </a:tc>
                <a:tc>
                  <a:txBody>
                    <a:bodyPr/>
                    <a:lstStyle/>
                    <a:p>
                      <a:pPr algn="ctr">
                        <a:lnSpc>
                          <a:spcPct val="100000"/>
                        </a:lnSpc>
                      </a:pPr>
                      <a:r>
                        <a:rPr lang="tr-TR" sz="2400" b="1" strike="noStrike" spc="-1" dirty="0" smtClean="0">
                          <a:solidFill>
                            <a:srgbClr val="FF0000"/>
                          </a:solidFill>
                          <a:latin typeface="Calibri"/>
                        </a:rPr>
                        <a:t>2021-2022</a:t>
                      </a:r>
                      <a:endParaRPr lang="tr-TR" sz="2400" b="0" strike="noStrike" spc="-1" dirty="0">
                        <a:solidFill>
                          <a:srgbClr val="000000"/>
                        </a:solidFill>
                        <a:latin typeface="Arial"/>
                      </a:endParaRPr>
                    </a:p>
                  </a:txBody>
                  <a:tcPr anchor="ctr">
                    <a:lnL w="12240">
                      <a:noFill/>
                      <a:prstDash val="solid"/>
                    </a:lnL>
                    <a:lnR w="12240">
                      <a:solidFill>
                        <a:srgbClr val="4472C4"/>
                      </a:solidFill>
                      <a:prstDash val="solid"/>
                    </a:lnR>
                    <a:lnT w="12240">
                      <a:solidFill>
                        <a:srgbClr val="4472C4"/>
                      </a:solidFill>
                      <a:prstDash val="solid"/>
                    </a:lnT>
                    <a:lnB w="12240">
                      <a:solidFill>
                        <a:srgbClr val="4472C4"/>
                      </a:solidFill>
                      <a:prstDash val="solid"/>
                    </a:lnB>
                    <a:solidFill>
                      <a:srgbClr val="E8EBF4"/>
                    </a:solidFill>
                  </a:tcPr>
                </a:tc>
                <a:extLst>
                  <a:ext uri="{0D108BD9-81ED-4DB2-BD59-A6C34878D82A}">
                    <a16:rowId xmlns:a16="http://schemas.microsoft.com/office/drawing/2014/main" xmlns="" val="10001"/>
                  </a:ext>
                </a:extLst>
              </a:tr>
              <a:tr h="503754">
                <a:tc>
                  <a:txBody>
                    <a:bodyPr/>
                    <a:lstStyle/>
                    <a:p>
                      <a:pPr algn="r">
                        <a:lnSpc>
                          <a:spcPct val="100000"/>
                        </a:lnSpc>
                      </a:pPr>
                      <a:r>
                        <a:rPr lang="tr-TR" sz="2400" b="1" strike="noStrike" spc="-1">
                          <a:solidFill>
                            <a:schemeClr val="dk1"/>
                          </a:solidFill>
                          <a:latin typeface="Calibri"/>
                        </a:rPr>
                        <a:t>FEN LİSESİ:</a:t>
                      </a:r>
                      <a:endParaRPr lang="tr-TR" sz="2400" b="0" strike="noStrike" spc="-1">
                        <a:solidFill>
                          <a:srgbClr val="000000"/>
                        </a:solidFill>
                        <a:latin typeface="Arial"/>
                      </a:endParaRPr>
                    </a:p>
                  </a:txBody>
                  <a:tcPr anchor="ctr">
                    <a:lnL w="12240">
                      <a:solidFill>
                        <a:srgbClr val="4472C4"/>
                      </a:solidFill>
                      <a:prstDash val="solid"/>
                    </a:lnL>
                    <a:lnR w="12240">
                      <a:noFill/>
                      <a:prstDash val="solid"/>
                    </a:lnR>
                    <a:lnT w="12240">
                      <a:solidFill>
                        <a:srgbClr val="4472C4"/>
                      </a:solidFill>
                      <a:prstDash val="solid"/>
                    </a:lnT>
                    <a:lnB w="12240">
                      <a:solidFill>
                        <a:srgbClr val="4472C4"/>
                      </a:solidFill>
                      <a:prstDash val="solid"/>
                    </a:lnB>
                    <a:solidFill>
                      <a:schemeClr val="lt1"/>
                    </a:solidFill>
                  </a:tcPr>
                </a:tc>
                <a:tc>
                  <a:txBody>
                    <a:bodyPr/>
                    <a:lstStyle/>
                    <a:p>
                      <a:pPr algn="ctr">
                        <a:lnSpc>
                          <a:spcPct val="100000"/>
                        </a:lnSpc>
                      </a:pPr>
                      <a:r>
                        <a:rPr lang="tr-TR" sz="2800" b="1" strike="noStrike" spc="-1" dirty="0" smtClean="0">
                          <a:solidFill>
                            <a:srgbClr val="000000"/>
                          </a:solidFill>
                          <a:latin typeface="Arial"/>
                        </a:rPr>
                        <a:t>4</a:t>
                      </a:r>
                      <a:endParaRPr lang="tr-TR" sz="2800" b="1" strike="noStrike" spc="-1" dirty="0">
                        <a:solidFill>
                          <a:srgbClr val="000000"/>
                        </a:solidFill>
                        <a:latin typeface="Arial"/>
                      </a:endParaRPr>
                    </a:p>
                  </a:txBody>
                  <a:tcPr anchor="ctr">
                    <a:lnL w="12240">
                      <a:noFill/>
                      <a:prstDash val="solid"/>
                    </a:lnL>
                    <a:lnR w="12240">
                      <a:noFill/>
                      <a:prstDash val="solid"/>
                    </a:lnR>
                    <a:lnT w="12240" cap="flat" cmpd="sng" algn="ctr">
                      <a:solidFill>
                        <a:srgbClr val="4472C4"/>
                      </a:solidFill>
                      <a:prstDash val="solid"/>
                      <a:round/>
                      <a:headEnd type="none" w="med" len="med"/>
                      <a:tailEnd type="none" w="med" len="med"/>
                    </a:lnT>
                    <a:lnB w="12240" cap="flat" cmpd="sng" algn="ctr">
                      <a:solidFill>
                        <a:srgbClr val="4472C4"/>
                      </a:solidFill>
                      <a:prstDash val="solid"/>
                      <a:round/>
                      <a:headEnd type="none" w="med" len="med"/>
                      <a:tailEnd type="none" w="med" len="med"/>
                    </a:lnB>
                    <a:solidFill>
                      <a:schemeClr val="lt1"/>
                    </a:solidFill>
                  </a:tcPr>
                </a:tc>
                <a:tc>
                  <a:txBody>
                    <a:bodyPr/>
                    <a:lstStyle/>
                    <a:p>
                      <a:pPr algn="ctr">
                        <a:lnSpc>
                          <a:spcPct val="100000"/>
                        </a:lnSpc>
                      </a:pPr>
                      <a:r>
                        <a:rPr lang="tr-TR" sz="2400" b="1" strike="noStrike" spc="-1" dirty="0">
                          <a:solidFill>
                            <a:schemeClr val="dk1"/>
                          </a:solidFill>
                          <a:latin typeface="Calibri"/>
                        </a:rPr>
                        <a:t>2</a:t>
                      </a:r>
                      <a:endParaRPr lang="tr-TR" sz="2400" b="0" strike="noStrike" spc="-1" dirty="0">
                        <a:solidFill>
                          <a:srgbClr val="000000"/>
                        </a:solidFill>
                        <a:latin typeface="Arial"/>
                      </a:endParaRPr>
                    </a:p>
                  </a:txBody>
                  <a:tcPr anchor="ctr">
                    <a:lnL w="12240">
                      <a:noFill/>
                      <a:prstDash val="solid"/>
                    </a:lnL>
                    <a:lnR w="12240">
                      <a:noFill/>
                      <a:prstDash val="solid"/>
                    </a:lnR>
                    <a:lnT w="12240">
                      <a:solidFill>
                        <a:srgbClr val="4472C4"/>
                      </a:solidFill>
                      <a:prstDash val="solid"/>
                    </a:lnT>
                    <a:lnB w="12240">
                      <a:solidFill>
                        <a:srgbClr val="4472C4"/>
                      </a:solidFill>
                      <a:prstDash val="solid"/>
                    </a:lnB>
                    <a:solidFill>
                      <a:schemeClr val="lt1"/>
                    </a:solidFill>
                  </a:tcPr>
                </a:tc>
                <a:tc>
                  <a:txBody>
                    <a:bodyPr/>
                    <a:lstStyle/>
                    <a:p>
                      <a:pPr algn="ctr">
                        <a:lnSpc>
                          <a:spcPct val="100000"/>
                        </a:lnSpc>
                      </a:pPr>
                      <a:r>
                        <a:rPr lang="tr-TR" sz="2400" b="1" strike="noStrike" spc="-1" dirty="0">
                          <a:solidFill>
                            <a:schemeClr val="dk1"/>
                          </a:solidFill>
                          <a:latin typeface="Calibri"/>
                        </a:rPr>
                        <a:t>1</a:t>
                      </a:r>
                      <a:endParaRPr lang="tr-TR" sz="2400" b="0" strike="noStrike" spc="-1" dirty="0">
                        <a:solidFill>
                          <a:srgbClr val="000000"/>
                        </a:solidFill>
                        <a:latin typeface="Arial"/>
                      </a:endParaRPr>
                    </a:p>
                  </a:txBody>
                  <a:tcPr anchor="ctr">
                    <a:lnL w="12240">
                      <a:noFill/>
                      <a:prstDash val="solid"/>
                    </a:lnL>
                    <a:lnR w="12240">
                      <a:solidFill>
                        <a:srgbClr val="4472C4"/>
                      </a:solidFill>
                      <a:prstDash val="solid"/>
                    </a:lnR>
                    <a:lnT w="12240">
                      <a:solidFill>
                        <a:srgbClr val="4472C4"/>
                      </a:solidFill>
                      <a:prstDash val="solid"/>
                    </a:lnT>
                    <a:lnB w="12240">
                      <a:solidFill>
                        <a:srgbClr val="4472C4"/>
                      </a:solidFill>
                      <a:prstDash val="solid"/>
                    </a:lnB>
                    <a:solidFill>
                      <a:schemeClr val="lt1"/>
                    </a:solidFill>
                  </a:tcPr>
                </a:tc>
                <a:extLst>
                  <a:ext uri="{0D108BD9-81ED-4DB2-BD59-A6C34878D82A}">
                    <a16:rowId xmlns:a16="http://schemas.microsoft.com/office/drawing/2014/main" xmlns="" val="10002"/>
                  </a:ext>
                </a:extLst>
              </a:tr>
              <a:tr h="800081">
                <a:tc>
                  <a:txBody>
                    <a:bodyPr/>
                    <a:lstStyle/>
                    <a:p>
                      <a:pPr algn="r">
                        <a:lnSpc>
                          <a:spcPct val="100000"/>
                        </a:lnSpc>
                      </a:pPr>
                      <a:r>
                        <a:rPr lang="tr-TR" sz="2400" b="1" strike="noStrike" spc="-1">
                          <a:solidFill>
                            <a:schemeClr val="dk1"/>
                          </a:solidFill>
                          <a:latin typeface="Calibri"/>
                        </a:rPr>
                        <a:t>ANADOLU İMAM HATİP LİSESİ:</a:t>
                      </a:r>
                      <a:endParaRPr lang="tr-TR" sz="2400" b="0" strike="noStrike" spc="-1">
                        <a:solidFill>
                          <a:srgbClr val="000000"/>
                        </a:solidFill>
                        <a:latin typeface="Arial"/>
                      </a:endParaRPr>
                    </a:p>
                  </a:txBody>
                  <a:tcPr anchor="ctr">
                    <a:lnL w="12240">
                      <a:solidFill>
                        <a:srgbClr val="4472C4"/>
                      </a:solidFill>
                      <a:prstDash val="solid"/>
                    </a:lnL>
                    <a:lnR w="12240">
                      <a:noFill/>
                      <a:prstDash val="solid"/>
                    </a:lnR>
                    <a:lnT w="12240">
                      <a:solidFill>
                        <a:srgbClr val="4472C4"/>
                      </a:solidFill>
                      <a:prstDash val="solid"/>
                    </a:lnT>
                    <a:lnB w="12240">
                      <a:solidFill>
                        <a:srgbClr val="4472C4"/>
                      </a:solidFill>
                      <a:prstDash val="solid"/>
                    </a:lnB>
                    <a:solidFill>
                      <a:srgbClr val="E8EBF4"/>
                    </a:solidFill>
                  </a:tcPr>
                </a:tc>
                <a:tc>
                  <a:txBody>
                    <a:bodyPr/>
                    <a:lstStyle/>
                    <a:p>
                      <a:pPr algn="ctr">
                        <a:lnSpc>
                          <a:spcPct val="100000"/>
                        </a:lnSpc>
                      </a:pPr>
                      <a:r>
                        <a:rPr lang="tr-TR" sz="2800" b="1" strike="noStrike" spc="-1" dirty="0" smtClean="0">
                          <a:solidFill>
                            <a:srgbClr val="000000"/>
                          </a:solidFill>
                          <a:latin typeface="Arial"/>
                        </a:rPr>
                        <a:t>27</a:t>
                      </a:r>
                      <a:endParaRPr lang="tr-TR" sz="2800" b="1" strike="noStrike" spc="-1" dirty="0">
                        <a:solidFill>
                          <a:srgbClr val="000000"/>
                        </a:solidFill>
                        <a:latin typeface="Arial"/>
                      </a:endParaRPr>
                    </a:p>
                  </a:txBody>
                  <a:tcPr anchor="ctr">
                    <a:lnL w="12240">
                      <a:noFill/>
                      <a:prstDash val="solid"/>
                    </a:lnL>
                    <a:lnR w="12240">
                      <a:noFill/>
                      <a:prstDash val="solid"/>
                    </a:lnR>
                    <a:lnT w="12240" cap="flat" cmpd="sng" algn="ctr">
                      <a:solidFill>
                        <a:srgbClr val="4472C4"/>
                      </a:solidFill>
                      <a:prstDash val="solid"/>
                      <a:round/>
                      <a:headEnd type="none" w="med" len="med"/>
                      <a:tailEnd type="none" w="med" len="med"/>
                    </a:lnT>
                    <a:lnB w="12240" cap="flat" cmpd="sng" algn="ctr">
                      <a:solidFill>
                        <a:srgbClr val="4472C4"/>
                      </a:solidFill>
                      <a:prstDash val="solid"/>
                      <a:round/>
                      <a:headEnd type="none" w="med" len="med"/>
                      <a:tailEnd type="none" w="med" len="med"/>
                    </a:lnB>
                    <a:solidFill>
                      <a:srgbClr val="E8EBF4"/>
                    </a:solidFill>
                  </a:tcPr>
                </a:tc>
                <a:tc>
                  <a:txBody>
                    <a:bodyPr/>
                    <a:lstStyle/>
                    <a:p>
                      <a:pPr algn="ctr">
                        <a:lnSpc>
                          <a:spcPct val="100000"/>
                        </a:lnSpc>
                      </a:pPr>
                      <a:r>
                        <a:rPr lang="tr-TR" sz="2400" b="1" strike="noStrike" spc="-1" dirty="0">
                          <a:solidFill>
                            <a:schemeClr val="dk1"/>
                          </a:solidFill>
                          <a:latin typeface="Calibri"/>
                        </a:rPr>
                        <a:t>8</a:t>
                      </a:r>
                      <a:endParaRPr lang="tr-TR" sz="2400" b="0" strike="noStrike" spc="-1" dirty="0">
                        <a:solidFill>
                          <a:srgbClr val="000000"/>
                        </a:solidFill>
                        <a:latin typeface="Arial"/>
                      </a:endParaRPr>
                    </a:p>
                  </a:txBody>
                  <a:tcPr anchor="ctr">
                    <a:lnL w="12240">
                      <a:noFill/>
                      <a:prstDash val="solid"/>
                    </a:lnL>
                    <a:lnR w="12240">
                      <a:noFill/>
                      <a:prstDash val="solid"/>
                    </a:lnR>
                    <a:lnT w="12240">
                      <a:solidFill>
                        <a:srgbClr val="4472C4"/>
                      </a:solidFill>
                      <a:prstDash val="solid"/>
                    </a:lnT>
                    <a:lnB w="12240">
                      <a:solidFill>
                        <a:srgbClr val="4472C4"/>
                      </a:solidFill>
                      <a:prstDash val="solid"/>
                    </a:lnB>
                    <a:solidFill>
                      <a:srgbClr val="E8EBF4"/>
                    </a:solidFill>
                  </a:tcPr>
                </a:tc>
                <a:tc>
                  <a:txBody>
                    <a:bodyPr/>
                    <a:lstStyle/>
                    <a:p>
                      <a:pPr algn="ctr">
                        <a:lnSpc>
                          <a:spcPct val="100000"/>
                        </a:lnSpc>
                      </a:pPr>
                      <a:r>
                        <a:rPr lang="tr-TR" sz="2400" b="1" strike="noStrike" spc="-1" dirty="0">
                          <a:solidFill>
                            <a:schemeClr val="dk1"/>
                          </a:solidFill>
                          <a:latin typeface="Calibri"/>
                        </a:rPr>
                        <a:t>3</a:t>
                      </a:r>
                      <a:endParaRPr lang="tr-TR" sz="2400" b="0" strike="noStrike" spc="-1" dirty="0">
                        <a:solidFill>
                          <a:srgbClr val="000000"/>
                        </a:solidFill>
                        <a:latin typeface="Arial"/>
                      </a:endParaRPr>
                    </a:p>
                  </a:txBody>
                  <a:tcPr anchor="ctr">
                    <a:lnL w="12240">
                      <a:noFill/>
                      <a:prstDash val="solid"/>
                    </a:lnL>
                    <a:lnR w="12240">
                      <a:solidFill>
                        <a:srgbClr val="4472C4"/>
                      </a:solidFill>
                      <a:prstDash val="solid"/>
                    </a:lnR>
                    <a:lnT w="12240">
                      <a:solidFill>
                        <a:srgbClr val="4472C4"/>
                      </a:solidFill>
                      <a:prstDash val="solid"/>
                    </a:lnT>
                    <a:lnB w="12240">
                      <a:solidFill>
                        <a:srgbClr val="4472C4"/>
                      </a:solidFill>
                      <a:prstDash val="solid"/>
                    </a:lnB>
                    <a:solidFill>
                      <a:srgbClr val="E8EBF4"/>
                    </a:solidFill>
                  </a:tcPr>
                </a:tc>
                <a:extLst>
                  <a:ext uri="{0D108BD9-81ED-4DB2-BD59-A6C34878D82A}">
                    <a16:rowId xmlns:a16="http://schemas.microsoft.com/office/drawing/2014/main" xmlns="" val="10003"/>
                  </a:ext>
                </a:extLst>
              </a:tr>
              <a:tr h="503754">
                <a:tc>
                  <a:txBody>
                    <a:bodyPr/>
                    <a:lstStyle/>
                    <a:p>
                      <a:pPr algn="r">
                        <a:lnSpc>
                          <a:spcPct val="100000"/>
                        </a:lnSpc>
                      </a:pPr>
                      <a:r>
                        <a:rPr lang="tr-TR" sz="2400" b="1" strike="noStrike" spc="-1">
                          <a:solidFill>
                            <a:schemeClr val="dk1"/>
                          </a:solidFill>
                          <a:latin typeface="Calibri"/>
                        </a:rPr>
                        <a:t>ANADOLU LİSESİ:</a:t>
                      </a:r>
                      <a:endParaRPr lang="tr-TR" sz="2400" b="0" strike="noStrike" spc="-1">
                        <a:solidFill>
                          <a:srgbClr val="000000"/>
                        </a:solidFill>
                        <a:latin typeface="Arial"/>
                      </a:endParaRPr>
                    </a:p>
                  </a:txBody>
                  <a:tcPr anchor="ctr">
                    <a:lnL w="12240">
                      <a:solidFill>
                        <a:srgbClr val="4472C4"/>
                      </a:solidFill>
                      <a:prstDash val="solid"/>
                    </a:lnL>
                    <a:lnR w="12240">
                      <a:noFill/>
                      <a:prstDash val="solid"/>
                    </a:lnR>
                    <a:lnT w="12240">
                      <a:solidFill>
                        <a:srgbClr val="4472C4"/>
                      </a:solidFill>
                      <a:prstDash val="solid"/>
                    </a:lnT>
                    <a:lnB w="12240">
                      <a:solidFill>
                        <a:srgbClr val="4472C4"/>
                      </a:solidFill>
                      <a:prstDash val="solid"/>
                    </a:lnB>
                    <a:solidFill>
                      <a:schemeClr val="lt1"/>
                    </a:solidFill>
                  </a:tcPr>
                </a:tc>
                <a:tc>
                  <a:txBody>
                    <a:bodyPr/>
                    <a:lstStyle/>
                    <a:p>
                      <a:pPr algn="ctr">
                        <a:lnSpc>
                          <a:spcPct val="100000"/>
                        </a:lnSpc>
                      </a:pPr>
                      <a:r>
                        <a:rPr lang="tr-TR" sz="2800" b="1" strike="noStrike" spc="-1" dirty="0" smtClean="0">
                          <a:solidFill>
                            <a:srgbClr val="000000"/>
                          </a:solidFill>
                          <a:latin typeface="Arial"/>
                        </a:rPr>
                        <a:t>5</a:t>
                      </a:r>
                      <a:endParaRPr lang="tr-TR" sz="2800" b="1" strike="noStrike" spc="-1" dirty="0">
                        <a:solidFill>
                          <a:srgbClr val="000000"/>
                        </a:solidFill>
                        <a:latin typeface="Arial"/>
                      </a:endParaRPr>
                    </a:p>
                  </a:txBody>
                  <a:tcPr anchor="ctr">
                    <a:lnL w="12240">
                      <a:noFill/>
                      <a:prstDash val="solid"/>
                    </a:lnL>
                    <a:lnR w="12240">
                      <a:noFill/>
                      <a:prstDash val="solid"/>
                    </a:lnR>
                    <a:lnT w="12240" cap="flat" cmpd="sng" algn="ctr">
                      <a:solidFill>
                        <a:srgbClr val="4472C4"/>
                      </a:solidFill>
                      <a:prstDash val="solid"/>
                      <a:round/>
                      <a:headEnd type="none" w="med" len="med"/>
                      <a:tailEnd type="none" w="med" len="med"/>
                    </a:lnT>
                    <a:lnB w="12240" cap="flat" cmpd="sng" algn="ctr">
                      <a:solidFill>
                        <a:srgbClr val="4472C4"/>
                      </a:solidFill>
                      <a:prstDash val="solid"/>
                      <a:round/>
                      <a:headEnd type="none" w="med" len="med"/>
                      <a:tailEnd type="none" w="med" len="med"/>
                    </a:lnB>
                    <a:solidFill>
                      <a:schemeClr val="lt1"/>
                    </a:solidFill>
                  </a:tcPr>
                </a:tc>
                <a:tc>
                  <a:txBody>
                    <a:bodyPr/>
                    <a:lstStyle/>
                    <a:p>
                      <a:pPr algn="ctr">
                        <a:lnSpc>
                          <a:spcPct val="100000"/>
                        </a:lnSpc>
                      </a:pPr>
                      <a:r>
                        <a:rPr lang="tr-TR" sz="2400" b="1" strike="noStrike" spc="-1" dirty="0">
                          <a:solidFill>
                            <a:schemeClr val="dk1"/>
                          </a:solidFill>
                          <a:latin typeface="Calibri"/>
                        </a:rPr>
                        <a:t>3</a:t>
                      </a:r>
                      <a:endParaRPr lang="tr-TR" sz="2400" b="0" strike="noStrike" spc="-1" dirty="0">
                        <a:solidFill>
                          <a:srgbClr val="000000"/>
                        </a:solidFill>
                        <a:latin typeface="Arial"/>
                      </a:endParaRPr>
                    </a:p>
                  </a:txBody>
                  <a:tcPr anchor="ctr">
                    <a:lnL w="12240">
                      <a:noFill/>
                      <a:prstDash val="solid"/>
                    </a:lnL>
                    <a:lnR w="12240">
                      <a:noFill/>
                      <a:prstDash val="solid"/>
                    </a:lnR>
                    <a:lnT w="12240">
                      <a:solidFill>
                        <a:srgbClr val="4472C4"/>
                      </a:solidFill>
                      <a:prstDash val="solid"/>
                    </a:lnT>
                    <a:lnB w="12240">
                      <a:solidFill>
                        <a:srgbClr val="4472C4"/>
                      </a:solidFill>
                      <a:prstDash val="solid"/>
                    </a:lnB>
                    <a:solidFill>
                      <a:schemeClr val="lt1"/>
                    </a:solidFill>
                  </a:tcPr>
                </a:tc>
                <a:tc>
                  <a:txBody>
                    <a:bodyPr/>
                    <a:lstStyle/>
                    <a:p>
                      <a:pPr algn="ctr">
                        <a:lnSpc>
                          <a:spcPct val="100000"/>
                        </a:lnSpc>
                      </a:pPr>
                      <a:r>
                        <a:rPr lang="tr-TR" sz="2400" b="1" strike="noStrike" spc="-1" dirty="0">
                          <a:solidFill>
                            <a:schemeClr val="dk1"/>
                          </a:solidFill>
                          <a:latin typeface="Calibri"/>
                        </a:rPr>
                        <a:t>2</a:t>
                      </a:r>
                      <a:endParaRPr lang="tr-TR" sz="2400" b="0" strike="noStrike" spc="-1" dirty="0">
                        <a:solidFill>
                          <a:srgbClr val="000000"/>
                        </a:solidFill>
                        <a:latin typeface="Arial"/>
                      </a:endParaRPr>
                    </a:p>
                  </a:txBody>
                  <a:tcPr anchor="ctr">
                    <a:lnL w="12240">
                      <a:noFill/>
                      <a:prstDash val="solid"/>
                    </a:lnL>
                    <a:lnR w="12240">
                      <a:solidFill>
                        <a:srgbClr val="4472C4"/>
                      </a:solidFill>
                      <a:prstDash val="solid"/>
                    </a:lnR>
                    <a:lnT w="12240">
                      <a:solidFill>
                        <a:srgbClr val="4472C4"/>
                      </a:solidFill>
                      <a:prstDash val="solid"/>
                    </a:lnT>
                    <a:lnB w="12240">
                      <a:solidFill>
                        <a:srgbClr val="4472C4"/>
                      </a:solidFill>
                      <a:prstDash val="solid"/>
                    </a:lnB>
                    <a:solidFill>
                      <a:schemeClr val="lt1"/>
                    </a:solidFill>
                  </a:tcPr>
                </a:tc>
                <a:extLst>
                  <a:ext uri="{0D108BD9-81ED-4DB2-BD59-A6C34878D82A}">
                    <a16:rowId xmlns:a16="http://schemas.microsoft.com/office/drawing/2014/main" xmlns="" val="10004"/>
                  </a:ext>
                </a:extLst>
              </a:tr>
              <a:tr h="800081">
                <a:tc>
                  <a:txBody>
                    <a:bodyPr/>
                    <a:lstStyle/>
                    <a:p>
                      <a:pPr algn="r">
                        <a:lnSpc>
                          <a:spcPct val="100000"/>
                        </a:lnSpc>
                      </a:pPr>
                      <a:r>
                        <a:rPr lang="tr-TR" sz="2400" b="1" strike="noStrike" spc="-1" dirty="0">
                          <a:solidFill>
                            <a:schemeClr val="dk1"/>
                          </a:solidFill>
                          <a:latin typeface="Calibri"/>
                        </a:rPr>
                        <a:t>ANADOLU MESLEK PROGRAMI:</a:t>
                      </a:r>
                      <a:endParaRPr lang="tr-TR" sz="2400" b="0" strike="noStrike" spc="-1" dirty="0">
                        <a:solidFill>
                          <a:srgbClr val="000000"/>
                        </a:solidFill>
                        <a:latin typeface="Arial"/>
                      </a:endParaRPr>
                    </a:p>
                  </a:txBody>
                  <a:tcPr anchor="ctr">
                    <a:lnL w="12240">
                      <a:solidFill>
                        <a:srgbClr val="4472C4"/>
                      </a:solidFill>
                      <a:prstDash val="solid"/>
                    </a:lnL>
                    <a:lnR w="12240">
                      <a:noFill/>
                      <a:prstDash val="solid"/>
                    </a:lnR>
                    <a:lnT w="12240">
                      <a:solidFill>
                        <a:srgbClr val="4472C4"/>
                      </a:solidFill>
                      <a:prstDash val="solid"/>
                    </a:lnT>
                    <a:lnB w="12240">
                      <a:solidFill>
                        <a:srgbClr val="4472C4"/>
                      </a:solidFill>
                      <a:prstDash val="solid"/>
                    </a:lnB>
                    <a:solidFill>
                      <a:srgbClr val="E8EBF4"/>
                    </a:solidFill>
                  </a:tcPr>
                </a:tc>
                <a:tc>
                  <a:txBody>
                    <a:bodyPr/>
                    <a:lstStyle/>
                    <a:p>
                      <a:pPr algn="ctr">
                        <a:lnSpc>
                          <a:spcPct val="100000"/>
                        </a:lnSpc>
                      </a:pPr>
                      <a:r>
                        <a:rPr lang="tr-TR" sz="2800" b="1" strike="noStrike" spc="-1" dirty="0" smtClean="0">
                          <a:solidFill>
                            <a:srgbClr val="000000"/>
                          </a:solidFill>
                          <a:latin typeface="Arial"/>
                        </a:rPr>
                        <a:t>26</a:t>
                      </a:r>
                      <a:endParaRPr lang="tr-TR" sz="2800" b="1" strike="noStrike" spc="-1" dirty="0">
                        <a:solidFill>
                          <a:srgbClr val="000000"/>
                        </a:solidFill>
                        <a:latin typeface="Arial"/>
                      </a:endParaRPr>
                    </a:p>
                  </a:txBody>
                  <a:tcPr anchor="ctr">
                    <a:lnL w="12240">
                      <a:noFill/>
                      <a:prstDash val="solid"/>
                    </a:lnL>
                    <a:lnR w="12240">
                      <a:noFill/>
                      <a:prstDash val="solid"/>
                    </a:lnR>
                    <a:lnT w="12240" cap="flat" cmpd="sng" algn="ctr">
                      <a:solidFill>
                        <a:srgbClr val="4472C4"/>
                      </a:solidFill>
                      <a:prstDash val="solid"/>
                      <a:round/>
                      <a:headEnd type="none" w="med" len="med"/>
                      <a:tailEnd type="none" w="med" len="med"/>
                    </a:lnT>
                    <a:lnB w="12240" cap="flat" cmpd="sng" algn="ctr">
                      <a:solidFill>
                        <a:srgbClr val="4472C4"/>
                      </a:solidFill>
                      <a:prstDash val="solid"/>
                      <a:round/>
                      <a:headEnd type="none" w="med" len="med"/>
                      <a:tailEnd type="none" w="med" len="med"/>
                    </a:lnB>
                    <a:solidFill>
                      <a:srgbClr val="E8EBF4"/>
                    </a:solidFill>
                  </a:tcPr>
                </a:tc>
                <a:tc>
                  <a:txBody>
                    <a:bodyPr/>
                    <a:lstStyle/>
                    <a:p>
                      <a:pPr algn="ctr">
                        <a:lnSpc>
                          <a:spcPct val="100000"/>
                        </a:lnSpc>
                      </a:pPr>
                      <a:r>
                        <a:rPr lang="tr-TR" sz="2400" b="1" strike="noStrike" spc="-1" dirty="0">
                          <a:solidFill>
                            <a:schemeClr val="dk1"/>
                          </a:solidFill>
                          <a:latin typeface="Calibri"/>
                        </a:rPr>
                        <a:t>49</a:t>
                      </a:r>
                      <a:endParaRPr lang="tr-TR" sz="2400" b="0" strike="noStrike" spc="-1" dirty="0">
                        <a:solidFill>
                          <a:srgbClr val="000000"/>
                        </a:solidFill>
                        <a:latin typeface="Arial"/>
                      </a:endParaRPr>
                    </a:p>
                  </a:txBody>
                  <a:tcPr anchor="ctr">
                    <a:lnL w="12240">
                      <a:noFill/>
                      <a:prstDash val="solid"/>
                    </a:lnL>
                    <a:lnR w="12240">
                      <a:noFill/>
                      <a:prstDash val="solid"/>
                    </a:lnR>
                    <a:lnT w="12240">
                      <a:solidFill>
                        <a:srgbClr val="4472C4"/>
                      </a:solidFill>
                      <a:prstDash val="solid"/>
                    </a:lnT>
                    <a:lnB w="12240">
                      <a:solidFill>
                        <a:srgbClr val="4472C4"/>
                      </a:solidFill>
                      <a:prstDash val="solid"/>
                    </a:lnB>
                    <a:solidFill>
                      <a:srgbClr val="E8EBF4"/>
                    </a:solidFill>
                  </a:tcPr>
                </a:tc>
                <a:tc>
                  <a:txBody>
                    <a:bodyPr/>
                    <a:lstStyle/>
                    <a:p>
                      <a:pPr algn="ctr">
                        <a:lnSpc>
                          <a:spcPct val="100000"/>
                        </a:lnSpc>
                      </a:pPr>
                      <a:endParaRPr lang="tr-TR" sz="2400" b="1" strike="noStrike" spc="-1" dirty="0">
                        <a:solidFill>
                          <a:schemeClr val="dk1"/>
                        </a:solidFill>
                        <a:latin typeface="Calibri"/>
                      </a:endParaRPr>
                    </a:p>
                  </a:txBody>
                  <a:tcPr anchor="ctr">
                    <a:lnL w="12240">
                      <a:noFill/>
                      <a:prstDash val="solid"/>
                    </a:lnL>
                    <a:lnR w="12240">
                      <a:solidFill>
                        <a:srgbClr val="4472C4"/>
                      </a:solidFill>
                      <a:prstDash val="solid"/>
                    </a:lnR>
                    <a:lnT w="12240">
                      <a:solidFill>
                        <a:srgbClr val="4472C4"/>
                      </a:solidFill>
                      <a:prstDash val="solid"/>
                    </a:lnT>
                    <a:lnB w="12240">
                      <a:solidFill>
                        <a:srgbClr val="4472C4"/>
                      </a:solidFill>
                      <a:prstDash val="solid"/>
                    </a:lnB>
                    <a:solidFill>
                      <a:srgbClr val="E8EBF4"/>
                    </a:solidFill>
                  </a:tcPr>
                </a:tc>
                <a:extLst>
                  <a:ext uri="{0D108BD9-81ED-4DB2-BD59-A6C34878D82A}">
                    <a16:rowId xmlns:a16="http://schemas.microsoft.com/office/drawing/2014/main" xmlns="" val="10005"/>
                  </a:ext>
                </a:extLst>
              </a:tr>
              <a:tr h="768441">
                <a:tc>
                  <a:txBody>
                    <a:bodyPr/>
                    <a:lstStyle/>
                    <a:p>
                      <a:pPr algn="r">
                        <a:lnSpc>
                          <a:spcPct val="100000"/>
                        </a:lnSpc>
                      </a:pPr>
                      <a:r>
                        <a:rPr lang="tr-TR" sz="2400" b="1" strike="noStrike" spc="-1" dirty="0">
                          <a:solidFill>
                            <a:schemeClr val="dk1"/>
                          </a:solidFill>
                          <a:latin typeface="Calibri"/>
                        </a:rPr>
                        <a:t>ÖZEL YETENEK PROGRAMI:</a:t>
                      </a:r>
                      <a:endParaRPr lang="tr-TR" sz="2400" b="0" strike="noStrike" spc="-1" dirty="0">
                        <a:solidFill>
                          <a:srgbClr val="000000"/>
                        </a:solidFill>
                        <a:latin typeface="Arial"/>
                      </a:endParaRPr>
                    </a:p>
                  </a:txBody>
                  <a:tcPr anchor="ctr">
                    <a:lnL w="12240">
                      <a:solidFill>
                        <a:srgbClr val="4472C4"/>
                      </a:solidFill>
                      <a:prstDash val="solid"/>
                    </a:lnL>
                    <a:lnR w="12240">
                      <a:noFill/>
                      <a:prstDash val="solid"/>
                    </a:lnR>
                    <a:lnT w="12240">
                      <a:solidFill>
                        <a:srgbClr val="4472C4"/>
                      </a:solidFill>
                      <a:prstDash val="solid"/>
                    </a:lnT>
                    <a:lnB w="12240" cap="flat" cmpd="sng" algn="ctr">
                      <a:solidFill>
                        <a:srgbClr val="4472C4"/>
                      </a:solidFill>
                      <a:prstDash val="solid"/>
                      <a:round/>
                      <a:headEnd type="none" w="med" len="med"/>
                      <a:tailEnd type="none" w="med" len="med"/>
                    </a:lnB>
                    <a:solidFill>
                      <a:schemeClr val="lt1"/>
                    </a:solidFill>
                  </a:tcPr>
                </a:tc>
                <a:tc>
                  <a:txBody>
                    <a:bodyPr/>
                    <a:lstStyle/>
                    <a:p>
                      <a:pPr algn="ctr">
                        <a:lnSpc>
                          <a:spcPct val="100000"/>
                        </a:lnSpc>
                      </a:pPr>
                      <a:r>
                        <a:rPr lang="tr-TR" sz="2400" b="0" strike="noStrike" spc="-1" dirty="0" smtClean="0">
                          <a:solidFill>
                            <a:srgbClr val="000000"/>
                          </a:solidFill>
                          <a:latin typeface="Arial"/>
                        </a:rPr>
                        <a:t>-</a:t>
                      </a:r>
                      <a:endParaRPr lang="tr-TR" sz="2400" b="0" strike="noStrike" spc="-1" dirty="0">
                        <a:solidFill>
                          <a:srgbClr val="000000"/>
                        </a:solidFill>
                        <a:latin typeface="Arial"/>
                      </a:endParaRPr>
                    </a:p>
                  </a:txBody>
                  <a:tcPr anchor="ctr">
                    <a:lnL w="12240">
                      <a:noFill/>
                      <a:prstDash val="solid"/>
                    </a:lnL>
                    <a:lnR w="12240">
                      <a:noFill/>
                      <a:prstDash val="solid"/>
                    </a:lnR>
                    <a:lnT w="12240" cap="flat" cmpd="sng" algn="ctr">
                      <a:solidFill>
                        <a:srgbClr val="4472C4"/>
                      </a:solidFill>
                      <a:prstDash val="solid"/>
                      <a:round/>
                      <a:headEnd type="none" w="med" len="med"/>
                      <a:tailEnd type="none" w="med" len="med"/>
                    </a:lnT>
                    <a:lnB w="12240" cap="flat" cmpd="sng" algn="ctr">
                      <a:solidFill>
                        <a:srgbClr val="4472C4"/>
                      </a:solidFill>
                      <a:prstDash val="solid"/>
                      <a:round/>
                      <a:headEnd type="none" w="med" len="med"/>
                      <a:tailEnd type="none" w="med" len="med"/>
                    </a:lnB>
                    <a:solidFill>
                      <a:schemeClr val="lt1"/>
                    </a:solidFill>
                  </a:tcPr>
                </a:tc>
                <a:tc>
                  <a:txBody>
                    <a:bodyPr/>
                    <a:lstStyle/>
                    <a:p>
                      <a:pPr algn="ctr">
                        <a:lnSpc>
                          <a:spcPct val="100000"/>
                        </a:lnSpc>
                      </a:pPr>
                      <a:r>
                        <a:rPr lang="tr-TR" sz="2400" b="1" strike="noStrike" spc="-1" dirty="0">
                          <a:solidFill>
                            <a:schemeClr val="dk1"/>
                          </a:solidFill>
                          <a:latin typeface="Calibri"/>
                        </a:rPr>
                        <a:t>1</a:t>
                      </a:r>
                      <a:endParaRPr lang="tr-TR" sz="2400" b="0" strike="noStrike" spc="-1" dirty="0">
                        <a:solidFill>
                          <a:srgbClr val="000000"/>
                        </a:solidFill>
                        <a:latin typeface="Arial"/>
                      </a:endParaRPr>
                    </a:p>
                  </a:txBody>
                  <a:tcPr anchor="ctr">
                    <a:lnL w="12240">
                      <a:noFill/>
                      <a:prstDash val="solid"/>
                    </a:lnL>
                    <a:lnR w="12240">
                      <a:noFill/>
                      <a:prstDash val="solid"/>
                    </a:lnR>
                    <a:lnT w="12240">
                      <a:solidFill>
                        <a:srgbClr val="4472C4"/>
                      </a:solidFill>
                      <a:prstDash val="solid"/>
                    </a:lnT>
                    <a:lnB w="12240" cap="flat" cmpd="sng" algn="ctr">
                      <a:solidFill>
                        <a:srgbClr val="4472C4"/>
                      </a:solidFill>
                      <a:prstDash val="solid"/>
                      <a:round/>
                      <a:headEnd type="none" w="med" len="med"/>
                      <a:tailEnd type="none" w="med" len="med"/>
                    </a:lnB>
                    <a:solidFill>
                      <a:schemeClr val="lt1"/>
                    </a:solidFill>
                  </a:tcPr>
                </a:tc>
                <a:tc>
                  <a:txBody>
                    <a:bodyPr/>
                    <a:lstStyle/>
                    <a:p>
                      <a:pPr algn="ctr">
                        <a:lnSpc>
                          <a:spcPct val="100000"/>
                        </a:lnSpc>
                      </a:pPr>
                      <a:endParaRPr lang="tr-TR" sz="2400" b="1" strike="noStrike" spc="-1" dirty="0">
                        <a:solidFill>
                          <a:schemeClr val="dk1"/>
                        </a:solidFill>
                        <a:latin typeface="Calibri"/>
                      </a:endParaRPr>
                    </a:p>
                  </a:txBody>
                  <a:tcPr anchor="ctr">
                    <a:lnL w="12240">
                      <a:noFill/>
                      <a:prstDash val="solid"/>
                    </a:lnL>
                    <a:lnR w="12240">
                      <a:solidFill>
                        <a:srgbClr val="4472C4"/>
                      </a:solidFill>
                      <a:prstDash val="solid"/>
                    </a:lnR>
                    <a:lnT w="12240">
                      <a:solidFill>
                        <a:srgbClr val="4472C4"/>
                      </a:solidFill>
                      <a:prstDash val="solid"/>
                    </a:lnT>
                    <a:lnB w="12240" cap="flat" cmpd="sng" algn="ctr">
                      <a:solidFill>
                        <a:srgbClr val="4472C4"/>
                      </a:solidFill>
                      <a:prstDash val="solid"/>
                      <a:round/>
                      <a:headEnd type="none" w="med" len="med"/>
                      <a:tailEnd type="none" w="med" len="med"/>
                    </a:lnB>
                    <a:solidFill>
                      <a:schemeClr val="lt1"/>
                    </a:solidFill>
                  </a:tcPr>
                </a:tc>
                <a:extLst>
                  <a:ext uri="{0D108BD9-81ED-4DB2-BD59-A6C34878D82A}">
                    <a16:rowId xmlns:a16="http://schemas.microsoft.com/office/drawing/2014/main" xmlns="" val="10006"/>
                  </a:ext>
                </a:extLst>
              </a:tr>
              <a:tr h="887626">
                <a:tc>
                  <a:txBody>
                    <a:bodyPr/>
                    <a:lstStyle/>
                    <a:p>
                      <a:pPr marL="0" marR="0" indent="0" algn="r" defTabSz="914400" eaLnBrk="1" fontAlgn="auto" latinLnBrk="0" hangingPunct="1">
                        <a:lnSpc>
                          <a:spcPct val="100000"/>
                        </a:lnSpc>
                        <a:spcBef>
                          <a:spcPts val="0"/>
                        </a:spcBef>
                        <a:spcAft>
                          <a:spcPts val="0"/>
                        </a:spcAft>
                        <a:buClrTx/>
                        <a:buSzTx/>
                        <a:buFontTx/>
                        <a:buNone/>
                        <a:tabLst/>
                        <a:defRPr/>
                      </a:pPr>
                      <a:r>
                        <a:rPr lang="tr-TR" sz="2400" b="1" strike="noStrike" spc="-1" dirty="0" smtClean="0">
                          <a:solidFill>
                            <a:schemeClr val="dk1"/>
                          </a:solidFill>
                          <a:latin typeface="Calibri"/>
                          <a:ea typeface="+mn-ea"/>
                          <a:cs typeface="+mn-cs"/>
                        </a:rPr>
                        <a:t>PROJE İMAM HATİP LİSESİ:</a:t>
                      </a:r>
                    </a:p>
                    <a:p>
                      <a:pPr algn="r">
                        <a:lnSpc>
                          <a:spcPct val="100000"/>
                        </a:lnSpc>
                      </a:pPr>
                      <a:endParaRPr lang="tr-TR" sz="2400" b="0" strike="noStrike" spc="-1" dirty="0">
                        <a:solidFill>
                          <a:srgbClr val="000000"/>
                        </a:solidFill>
                        <a:latin typeface="Arial"/>
                      </a:endParaRPr>
                    </a:p>
                  </a:txBody>
                  <a:tcPr anchor="ctr">
                    <a:lnL w="12240">
                      <a:solidFill>
                        <a:srgbClr val="4472C4"/>
                      </a:solidFill>
                      <a:prstDash val="solid"/>
                    </a:lnL>
                    <a:lnR w="12240">
                      <a:noFill/>
                      <a:prstDash val="solid"/>
                    </a:lnR>
                    <a:lnT w="12240">
                      <a:solidFill>
                        <a:srgbClr val="4472C4"/>
                      </a:solidFill>
                      <a:prstDash val="solid"/>
                    </a:lnT>
                    <a:lnB w="12240">
                      <a:solidFill>
                        <a:srgbClr val="4472C4"/>
                      </a:solidFill>
                      <a:prstDash val="solid"/>
                    </a:lnB>
                    <a:solidFill>
                      <a:schemeClr val="lt1"/>
                    </a:solidFill>
                  </a:tcPr>
                </a:tc>
                <a:tc>
                  <a:txBody>
                    <a:bodyPr/>
                    <a:lstStyle/>
                    <a:p>
                      <a:pPr algn="ctr">
                        <a:lnSpc>
                          <a:spcPct val="100000"/>
                        </a:lnSpc>
                      </a:pPr>
                      <a:r>
                        <a:rPr lang="tr-TR" sz="2800" b="1" strike="noStrike" spc="-1" dirty="0" smtClean="0">
                          <a:solidFill>
                            <a:srgbClr val="000000"/>
                          </a:solidFill>
                          <a:latin typeface="Arial"/>
                          <a:ea typeface="+mn-ea"/>
                          <a:cs typeface="+mn-cs"/>
                        </a:rPr>
                        <a:t>2</a:t>
                      </a:r>
                      <a:endParaRPr lang="tr-TR" sz="2800" b="1" strike="noStrike" spc="-1" dirty="0">
                        <a:solidFill>
                          <a:srgbClr val="000000"/>
                        </a:solidFill>
                        <a:latin typeface="Arial"/>
                        <a:ea typeface="+mn-ea"/>
                        <a:cs typeface="+mn-cs"/>
                      </a:endParaRPr>
                    </a:p>
                  </a:txBody>
                  <a:tcPr anchor="ctr">
                    <a:lnL w="12240">
                      <a:noFill/>
                      <a:prstDash val="solid"/>
                    </a:lnL>
                    <a:lnR w="12240">
                      <a:noFill/>
                      <a:prstDash val="solid"/>
                    </a:lnR>
                    <a:lnT w="12240" cap="flat" cmpd="sng" algn="ctr">
                      <a:solidFill>
                        <a:srgbClr val="4472C4"/>
                      </a:solidFill>
                      <a:prstDash val="solid"/>
                      <a:round/>
                      <a:headEnd type="none" w="med" len="med"/>
                      <a:tailEnd type="none" w="med" len="med"/>
                    </a:lnT>
                    <a:lnB w="12240">
                      <a:solidFill>
                        <a:srgbClr val="4472C4"/>
                      </a:solidFill>
                      <a:prstDash val="solid"/>
                    </a:lnB>
                    <a:solidFill>
                      <a:schemeClr val="lt1"/>
                    </a:solidFill>
                  </a:tcPr>
                </a:tc>
                <a:tc>
                  <a:txBody>
                    <a:bodyPr/>
                    <a:lstStyle/>
                    <a:p>
                      <a:pPr algn="ctr">
                        <a:lnSpc>
                          <a:spcPct val="100000"/>
                        </a:lnSpc>
                      </a:pPr>
                      <a:endParaRPr lang="tr-TR" sz="2400" b="0" strike="noStrike" spc="-1" dirty="0">
                        <a:solidFill>
                          <a:srgbClr val="000000"/>
                        </a:solidFill>
                        <a:latin typeface="Arial"/>
                      </a:endParaRPr>
                    </a:p>
                  </a:txBody>
                  <a:tcPr anchor="ctr">
                    <a:lnL w="12240">
                      <a:noFill/>
                      <a:prstDash val="solid"/>
                    </a:lnL>
                    <a:lnR w="12240">
                      <a:noFill/>
                      <a:prstDash val="solid"/>
                    </a:lnR>
                    <a:lnT w="12240">
                      <a:solidFill>
                        <a:srgbClr val="4472C4"/>
                      </a:solidFill>
                      <a:prstDash val="solid"/>
                    </a:lnT>
                    <a:lnB w="12240">
                      <a:solidFill>
                        <a:srgbClr val="4472C4"/>
                      </a:solidFill>
                      <a:prstDash val="solid"/>
                    </a:lnB>
                    <a:solidFill>
                      <a:schemeClr val="lt1"/>
                    </a:solidFill>
                  </a:tcPr>
                </a:tc>
                <a:tc>
                  <a:txBody>
                    <a:bodyPr/>
                    <a:lstStyle/>
                    <a:p>
                      <a:pPr algn="ctr">
                        <a:lnSpc>
                          <a:spcPct val="100000"/>
                        </a:lnSpc>
                      </a:pPr>
                      <a:endParaRPr lang="tr-TR" sz="2400" b="1" strike="noStrike" spc="-1" dirty="0">
                        <a:solidFill>
                          <a:schemeClr val="dk1"/>
                        </a:solidFill>
                        <a:latin typeface="Calibri"/>
                      </a:endParaRPr>
                    </a:p>
                  </a:txBody>
                  <a:tcPr anchor="ctr">
                    <a:lnL w="12240">
                      <a:noFill/>
                      <a:prstDash val="solid"/>
                    </a:lnL>
                    <a:lnR w="12240">
                      <a:solidFill>
                        <a:srgbClr val="4472C4"/>
                      </a:solidFill>
                      <a:prstDash val="solid"/>
                    </a:lnR>
                    <a:lnT w="12240">
                      <a:solidFill>
                        <a:srgbClr val="4472C4"/>
                      </a:solidFill>
                      <a:prstDash val="solid"/>
                    </a:lnT>
                    <a:lnB w="12240">
                      <a:solidFill>
                        <a:srgbClr val="4472C4"/>
                      </a:solidFill>
                      <a:prstDash val="solid"/>
                    </a:lnB>
                    <a:solidFill>
                      <a:schemeClr val="lt1"/>
                    </a:solidFill>
                  </a:tcPr>
                </a:tc>
              </a:tr>
            </a:tbl>
          </a:graphicData>
        </a:graphic>
      </p:graphicFrame>
      <p:pic>
        <p:nvPicPr>
          <p:cNvPr id="70" name="Resim 4"/>
          <p:cNvPicPr/>
          <p:nvPr/>
        </p:nvPicPr>
        <p:blipFill>
          <a:blip r:embed="rId3">
            <a:lum bright="70000" contrast="-70000"/>
          </a:blip>
          <a:stretch/>
        </p:blipFill>
        <p:spPr>
          <a:xfrm>
            <a:off x="11280576" y="16632"/>
            <a:ext cx="864096" cy="8200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p14:dur="10" advTm="6000"/>
    </mc:Choice>
    <mc:Fallback xmlns="">
      <p:transition advTm="6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 name="Tablo 3"/>
          <p:cNvGraphicFramePr/>
          <p:nvPr>
            <p:extLst>
              <p:ext uri="{D42A27DB-BD31-4B8C-83A1-F6EECF244321}">
                <p14:modId xmlns:p14="http://schemas.microsoft.com/office/powerpoint/2010/main" val="769919668"/>
              </p:ext>
            </p:extLst>
          </p:nvPr>
        </p:nvGraphicFramePr>
        <p:xfrm>
          <a:off x="695400" y="980728"/>
          <a:ext cx="10876680" cy="4482000"/>
        </p:xfrm>
        <a:graphic>
          <a:graphicData uri="http://schemas.openxmlformats.org/drawingml/2006/table">
            <a:tbl>
              <a:tblPr/>
              <a:tblGrid>
                <a:gridCol w="1330920">
                  <a:extLst>
                    <a:ext uri="{9D8B030D-6E8A-4147-A177-3AD203B41FA5}">
                      <a16:colId xmlns:a16="http://schemas.microsoft.com/office/drawing/2014/main" xmlns="" val="20000"/>
                    </a:ext>
                  </a:extLst>
                </a:gridCol>
                <a:gridCol w="9545760">
                  <a:extLst>
                    <a:ext uri="{9D8B030D-6E8A-4147-A177-3AD203B41FA5}">
                      <a16:colId xmlns:a16="http://schemas.microsoft.com/office/drawing/2014/main" xmlns="" val="20001"/>
                    </a:ext>
                  </a:extLst>
                </a:gridCol>
              </a:tblGrid>
              <a:tr h="1322640">
                <a:tc gridSpan="2">
                  <a:txBody>
                    <a:bodyPr/>
                    <a:lstStyle/>
                    <a:p>
                      <a:pPr algn="ctr">
                        <a:lnSpc>
                          <a:spcPct val="100000"/>
                        </a:lnSpc>
                      </a:pPr>
                      <a:r>
                        <a:rPr lang="tr-TR" sz="3200" b="1" strike="noStrike" spc="-1" dirty="0">
                          <a:solidFill>
                            <a:schemeClr val="lt1"/>
                          </a:solidFill>
                          <a:latin typeface="Calibri"/>
                        </a:rPr>
                        <a:t>AKADEMİK ÇALIŞMALARIMIZ</a:t>
                      </a:r>
                      <a:endParaRPr lang="tr-TR" sz="3200" b="0" strike="noStrike" spc="-1" dirty="0">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chemeClr val="accent1"/>
                    </a:solidFill>
                  </a:tcPr>
                </a:tc>
                <a:tc hMerge="1">
                  <a:txBody>
                    <a:bodyPr/>
                    <a:lstStyle/>
                    <a:p>
                      <a:endParaRPr lang="tr-TR" sz="1800" b="0" strike="noStrike" spc="-1">
                        <a:solidFill>
                          <a:srgbClr val="000000"/>
                        </a:solidFill>
                        <a:latin typeface="Arial"/>
                      </a:endParaRPr>
                    </a:p>
                  </a:txBody>
                  <a:tcPr marL="90000" marR="90000">
                    <a:lnL>
                      <a:noFill/>
                    </a:lnL>
                    <a:lnR>
                      <a:noFill/>
                    </a:lnR>
                    <a:lnT>
                      <a:noFill/>
                    </a:lnT>
                    <a:lnB>
                      <a:noFill/>
                    </a:lnB>
                    <a:solidFill>
                      <a:srgbClr val="729FCF"/>
                    </a:solidFill>
                  </a:tcPr>
                </a:tc>
                <a:extLst>
                  <a:ext uri="{0D108BD9-81ED-4DB2-BD59-A6C34878D82A}">
                    <a16:rowId xmlns:a16="http://schemas.microsoft.com/office/drawing/2014/main" xmlns="" val="10000"/>
                  </a:ext>
                </a:extLst>
              </a:tr>
              <a:tr h="789840">
                <a:tc>
                  <a:txBody>
                    <a:bodyPr/>
                    <a:lstStyle/>
                    <a:p>
                      <a:pPr algn="ctr">
                        <a:lnSpc>
                          <a:spcPct val="100000"/>
                        </a:lnSpc>
                      </a:pPr>
                      <a:r>
                        <a:rPr lang="tr-TR" sz="2400" b="1" strike="noStrike" spc="-1">
                          <a:solidFill>
                            <a:schemeClr val="dk1"/>
                          </a:solidFill>
                          <a:latin typeface="Calibri"/>
                        </a:rPr>
                        <a:t>1-</a:t>
                      </a:r>
                      <a:endParaRPr lang="tr-TR" sz="2400" b="0" strike="noStrike" spc="-1">
                        <a:solidFill>
                          <a:srgbClr val="000000"/>
                        </a:solidFill>
                        <a:latin typeface="Arial"/>
                      </a:endParaRPr>
                    </a:p>
                  </a:txBody>
                  <a:tcPr anchor="ctr">
                    <a:lnL w="12240">
                      <a:solidFill>
                        <a:srgbClr val="4472C4"/>
                      </a:solidFill>
                      <a:prstDash val="solid"/>
                    </a:lnL>
                    <a:lnR w="12240">
                      <a:noFill/>
                      <a:prstDash val="solid"/>
                    </a:lnR>
                    <a:lnT w="12240">
                      <a:solidFill>
                        <a:srgbClr val="4472C4"/>
                      </a:solidFill>
                      <a:prstDash val="solid"/>
                    </a:lnT>
                    <a:lnB w="12240">
                      <a:solidFill>
                        <a:srgbClr val="4472C4"/>
                      </a:solidFill>
                      <a:prstDash val="solid"/>
                    </a:lnB>
                    <a:solidFill>
                      <a:srgbClr val="E8EBF4"/>
                    </a:solidFill>
                  </a:tcPr>
                </a:tc>
                <a:tc>
                  <a:txBody>
                    <a:bodyPr/>
                    <a:lstStyle/>
                    <a:p>
                      <a:pPr>
                        <a:lnSpc>
                          <a:spcPct val="100000"/>
                        </a:lnSpc>
                      </a:pPr>
                      <a:r>
                        <a:rPr lang="tr-TR" sz="2400" b="1" strike="noStrike" spc="-1">
                          <a:solidFill>
                            <a:schemeClr val="dk1"/>
                          </a:solidFill>
                          <a:latin typeface="Calibri"/>
                        </a:rPr>
                        <a:t>Bilgi Yarışmaları</a:t>
                      </a:r>
                      <a:endParaRPr lang="tr-TR" sz="2400" b="0" strike="noStrike" spc="-1">
                        <a:solidFill>
                          <a:srgbClr val="000000"/>
                        </a:solidFill>
                        <a:latin typeface="Arial"/>
                      </a:endParaRPr>
                    </a:p>
                  </a:txBody>
                  <a:tcPr anchor="ctr">
                    <a:lnL w="12240">
                      <a:noFill/>
                      <a:prstDash val="solid"/>
                    </a:lnL>
                    <a:lnR w="12240">
                      <a:solidFill>
                        <a:srgbClr val="4472C4"/>
                      </a:solidFill>
                      <a:prstDash val="solid"/>
                    </a:lnR>
                    <a:lnT w="12240">
                      <a:solidFill>
                        <a:srgbClr val="4472C4"/>
                      </a:solidFill>
                      <a:prstDash val="solid"/>
                    </a:lnT>
                    <a:lnB w="12240">
                      <a:solidFill>
                        <a:srgbClr val="4472C4"/>
                      </a:solidFill>
                      <a:prstDash val="solid"/>
                    </a:lnB>
                    <a:solidFill>
                      <a:srgbClr val="E8EBF4"/>
                    </a:solidFill>
                  </a:tcPr>
                </a:tc>
                <a:extLst>
                  <a:ext uri="{0D108BD9-81ED-4DB2-BD59-A6C34878D82A}">
                    <a16:rowId xmlns:a16="http://schemas.microsoft.com/office/drawing/2014/main" xmlns="" val="10001"/>
                  </a:ext>
                </a:extLst>
              </a:tr>
              <a:tr h="789840">
                <a:tc>
                  <a:txBody>
                    <a:bodyPr/>
                    <a:lstStyle/>
                    <a:p>
                      <a:pPr algn="ctr">
                        <a:lnSpc>
                          <a:spcPct val="100000"/>
                        </a:lnSpc>
                      </a:pPr>
                      <a:r>
                        <a:rPr lang="tr-TR" sz="2400" b="1" strike="noStrike" spc="-1">
                          <a:solidFill>
                            <a:schemeClr val="dk1"/>
                          </a:solidFill>
                          <a:latin typeface="Calibri"/>
                        </a:rPr>
                        <a:t>2-</a:t>
                      </a:r>
                      <a:endParaRPr lang="tr-TR" sz="2400" b="0" strike="noStrike" spc="-1">
                        <a:solidFill>
                          <a:srgbClr val="000000"/>
                        </a:solidFill>
                        <a:latin typeface="Arial"/>
                      </a:endParaRPr>
                    </a:p>
                  </a:txBody>
                  <a:tcPr anchor="ctr">
                    <a:lnL w="12240">
                      <a:solidFill>
                        <a:srgbClr val="4472C4"/>
                      </a:solidFill>
                      <a:prstDash val="solid"/>
                    </a:lnL>
                    <a:lnR w="12240">
                      <a:noFill/>
                      <a:prstDash val="solid"/>
                    </a:lnR>
                    <a:lnT w="12240">
                      <a:solidFill>
                        <a:srgbClr val="4472C4"/>
                      </a:solidFill>
                      <a:prstDash val="solid"/>
                    </a:lnT>
                    <a:lnB w="12240">
                      <a:solidFill>
                        <a:srgbClr val="4472C4"/>
                      </a:solidFill>
                      <a:prstDash val="solid"/>
                    </a:lnB>
                    <a:solidFill>
                      <a:schemeClr val="lt1"/>
                    </a:solidFill>
                  </a:tcPr>
                </a:tc>
                <a:tc>
                  <a:txBody>
                    <a:bodyPr/>
                    <a:lstStyle/>
                    <a:p>
                      <a:pPr>
                        <a:lnSpc>
                          <a:spcPct val="100000"/>
                        </a:lnSpc>
                      </a:pPr>
                      <a:r>
                        <a:rPr lang="tr-TR" sz="2400" b="1" strike="noStrike" spc="-1">
                          <a:solidFill>
                            <a:schemeClr val="dk1"/>
                          </a:solidFill>
                          <a:latin typeface="Calibri"/>
                        </a:rPr>
                        <a:t>Okur – Yazar Buluşmaları</a:t>
                      </a:r>
                      <a:endParaRPr lang="tr-TR" sz="2400" b="0" strike="noStrike" spc="-1">
                        <a:solidFill>
                          <a:srgbClr val="000000"/>
                        </a:solidFill>
                        <a:latin typeface="Arial"/>
                      </a:endParaRPr>
                    </a:p>
                  </a:txBody>
                  <a:tcPr anchor="ctr">
                    <a:lnL w="12240">
                      <a:noFill/>
                      <a:prstDash val="solid"/>
                    </a:lnL>
                    <a:lnR w="12240">
                      <a:solidFill>
                        <a:srgbClr val="4472C4"/>
                      </a:solidFill>
                      <a:prstDash val="solid"/>
                    </a:lnR>
                    <a:lnT w="12240">
                      <a:solidFill>
                        <a:srgbClr val="4472C4"/>
                      </a:solidFill>
                      <a:prstDash val="solid"/>
                    </a:lnT>
                    <a:lnB w="12240">
                      <a:solidFill>
                        <a:srgbClr val="4472C4"/>
                      </a:solidFill>
                      <a:prstDash val="solid"/>
                    </a:lnB>
                    <a:solidFill>
                      <a:schemeClr val="lt1"/>
                    </a:solidFill>
                  </a:tcPr>
                </a:tc>
                <a:extLst>
                  <a:ext uri="{0D108BD9-81ED-4DB2-BD59-A6C34878D82A}">
                    <a16:rowId xmlns:a16="http://schemas.microsoft.com/office/drawing/2014/main" xmlns="" val="10002"/>
                  </a:ext>
                </a:extLst>
              </a:tr>
              <a:tr h="789840">
                <a:tc>
                  <a:txBody>
                    <a:bodyPr/>
                    <a:lstStyle/>
                    <a:p>
                      <a:pPr algn="ctr">
                        <a:lnSpc>
                          <a:spcPct val="100000"/>
                        </a:lnSpc>
                      </a:pPr>
                      <a:r>
                        <a:rPr lang="tr-TR" sz="2400" b="1" strike="noStrike" spc="-1">
                          <a:solidFill>
                            <a:schemeClr val="dk1"/>
                          </a:solidFill>
                          <a:latin typeface="Calibri"/>
                        </a:rPr>
                        <a:t>3-</a:t>
                      </a:r>
                      <a:endParaRPr lang="tr-TR" sz="2400" b="0" strike="noStrike" spc="-1">
                        <a:solidFill>
                          <a:srgbClr val="000000"/>
                        </a:solidFill>
                        <a:latin typeface="Arial"/>
                      </a:endParaRPr>
                    </a:p>
                  </a:txBody>
                  <a:tcPr anchor="ctr">
                    <a:lnL w="12240">
                      <a:solidFill>
                        <a:srgbClr val="4472C4"/>
                      </a:solidFill>
                      <a:prstDash val="solid"/>
                    </a:lnL>
                    <a:lnR w="12240">
                      <a:noFill/>
                      <a:prstDash val="solid"/>
                    </a:lnR>
                    <a:lnT w="12240">
                      <a:solidFill>
                        <a:srgbClr val="4472C4"/>
                      </a:solidFill>
                      <a:prstDash val="solid"/>
                    </a:lnT>
                    <a:lnB w="12240">
                      <a:solidFill>
                        <a:srgbClr val="4472C4"/>
                      </a:solidFill>
                      <a:prstDash val="solid"/>
                    </a:lnB>
                    <a:solidFill>
                      <a:srgbClr val="E8EBF4"/>
                    </a:solidFill>
                  </a:tcPr>
                </a:tc>
                <a:tc>
                  <a:txBody>
                    <a:bodyPr/>
                    <a:lstStyle/>
                    <a:p>
                      <a:pPr>
                        <a:lnSpc>
                          <a:spcPct val="100000"/>
                        </a:lnSpc>
                      </a:pPr>
                      <a:r>
                        <a:rPr lang="tr-TR" sz="2400" b="1" strike="noStrike" spc="-1">
                          <a:solidFill>
                            <a:schemeClr val="dk1"/>
                          </a:solidFill>
                          <a:latin typeface="Calibri"/>
                        </a:rPr>
                        <a:t>Üst Eğitim Kurumları Ziyaretleri</a:t>
                      </a:r>
                      <a:endParaRPr lang="tr-TR" sz="2400" b="0" strike="noStrike" spc="-1">
                        <a:solidFill>
                          <a:srgbClr val="000000"/>
                        </a:solidFill>
                        <a:latin typeface="Arial"/>
                      </a:endParaRPr>
                    </a:p>
                  </a:txBody>
                  <a:tcPr anchor="ctr">
                    <a:lnL w="12240">
                      <a:noFill/>
                      <a:prstDash val="solid"/>
                    </a:lnL>
                    <a:lnR w="12240">
                      <a:solidFill>
                        <a:srgbClr val="4472C4"/>
                      </a:solidFill>
                      <a:prstDash val="solid"/>
                    </a:lnR>
                    <a:lnT w="12240">
                      <a:solidFill>
                        <a:srgbClr val="4472C4"/>
                      </a:solidFill>
                      <a:prstDash val="solid"/>
                    </a:lnT>
                    <a:lnB w="12240">
                      <a:solidFill>
                        <a:srgbClr val="4472C4"/>
                      </a:solidFill>
                      <a:prstDash val="solid"/>
                    </a:lnB>
                    <a:solidFill>
                      <a:srgbClr val="E8EBF4"/>
                    </a:solidFill>
                  </a:tcPr>
                </a:tc>
                <a:extLst>
                  <a:ext uri="{0D108BD9-81ED-4DB2-BD59-A6C34878D82A}">
                    <a16:rowId xmlns:a16="http://schemas.microsoft.com/office/drawing/2014/main" xmlns="" val="10003"/>
                  </a:ext>
                </a:extLst>
              </a:tr>
              <a:tr h="789840">
                <a:tc>
                  <a:txBody>
                    <a:bodyPr/>
                    <a:lstStyle/>
                    <a:p>
                      <a:pPr algn="ctr">
                        <a:lnSpc>
                          <a:spcPct val="100000"/>
                        </a:lnSpc>
                      </a:pPr>
                      <a:r>
                        <a:rPr lang="tr-TR" sz="2400" b="1" strike="noStrike" spc="-1" dirty="0">
                          <a:solidFill>
                            <a:schemeClr val="dk1"/>
                          </a:solidFill>
                          <a:latin typeface="Calibri"/>
                        </a:rPr>
                        <a:t>4-</a:t>
                      </a:r>
                      <a:endParaRPr lang="tr-TR" sz="2400" b="0" strike="noStrike" spc="-1" dirty="0">
                        <a:solidFill>
                          <a:srgbClr val="000000"/>
                        </a:solidFill>
                        <a:latin typeface="Arial"/>
                      </a:endParaRPr>
                    </a:p>
                  </a:txBody>
                  <a:tcPr anchor="ctr">
                    <a:lnL w="12240">
                      <a:solidFill>
                        <a:srgbClr val="4472C4"/>
                      </a:solidFill>
                      <a:prstDash val="solid"/>
                    </a:lnL>
                    <a:lnR w="12240">
                      <a:noFill/>
                      <a:prstDash val="solid"/>
                    </a:lnR>
                    <a:lnT w="12240">
                      <a:solidFill>
                        <a:srgbClr val="4472C4"/>
                      </a:solidFill>
                      <a:prstDash val="solid"/>
                    </a:lnT>
                    <a:lnB w="12240">
                      <a:solidFill>
                        <a:srgbClr val="4472C4"/>
                      </a:solidFill>
                      <a:prstDash val="solid"/>
                    </a:lnB>
                    <a:solidFill>
                      <a:schemeClr val="lt1"/>
                    </a:solidFill>
                  </a:tcPr>
                </a:tc>
                <a:tc>
                  <a:txBody>
                    <a:bodyPr/>
                    <a:lstStyle/>
                    <a:p>
                      <a:pPr>
                        <a:lnSpc>
                          <a:spcPct val="100000"/>
                        </a:lnSpc>
                      </a:pPr>
                      <a:r>
                        <a:rPr lang="tr-TR" sz="2400" b="1" strike="noStrike" spc="-1" dirty="0" smtClean="0">
                          <a:solidFill>
                            <a:schemeClr val="dk1"/>
                          </a:solidFill>
                          <a:latin typeface="Calibri"/>
                        </a:rPr>
                        <a:t>Akademik Geziler</a:t>
                      </a:r>
                      <a:endParaRPr lang="tr-TR" sz="2400" b="0" strike="noStrike" spc="-1" dirty="0">
                        <a:solidFill>
                          <a:srgbClr val="000000"/>
                        </a:solidFill>
                        <a:latin typeface="+mn-lt"/>
                      </a:endParaRPr>
                    </a:p>
                  </a:txBody>
                  <a:tcPr anchor="ctr">
                    <a:lnL w="12240">
                      <a:noFill/>
                      <a:prstDash val="solid"/>
                    </a:lnL>
                    <a:lnR w="12240">
                      <a:solidFill>
                        <a:srgbClr val="4472C4"/>
                      </a:solidFill>
                      <a:prstDash val="solid"/>
                    </a:lnR>
                    <a:lnT w="12240">
                      <a:solidFill>
                        <a:srgbClr val="4472C4"/>
                      </a:solidFill>
                      <a:prstDash val="solid"/>
                    </a:lnT>
                    <a:lnB w="12240">
                      <a:solidFill>
                        <a:srgbClr val="4472C4"/>
                      </a:solidFill>
                      <a:prstDash val="solid"/>
                    </a:lnB>
                    <a:solidFill>
                      <a:schemeClr val="lt1"/>
                    </a:solidFill>
                  </a:tcPr>
                </a:tc>
                <a:extLst>
                  <a:ext uri="{0D108BD9-81ED-4DB2-BD59-A6C34878D82A}">
                    <a16:rowId xmlns:a16="http://schemas.microsoft.com/office/drawing/2014/main" xmlns=""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10" advTm="6000"/>
    </mc:Choice>
    <mc:Fallback xmlns="">
      <p:transition advTm="6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3"/>
          <p:cNvPicPr/>
          <p:nvPr/>
        </p:nvPicPr>
        <p:blipFill>
          <a:blip r:embed="rId2">
            <a:lum bright="70000" contrast="-70000"/>
          </a:blip>
          <a:stretch/>
        </p:blipFill>
        <p:spPr>
          <a:xfrm>
            <a:off x="7084133" y="1386000"/>
            <a:ext cx="4165920" cy="4165920"/>
          </a:xfrm>
          <a:prstGeom prst="rect">
            <a:avLst/>
          </a:prstGeom>
          <a:ln w="0">
            <a:noFill/>
          </a:ln>
        </p:spPr>
      </p:pic>
      <p:pic>
        <p:nvPicPr>
          <p:cNvPr id="6" name="Resim 3"/>
          <p:cNvPicPr/>
          <p:nvPr/>
        </p:nvPicPr>
        <p:blipFill>
          <a:blip r:embed="rId2">
            <a:lum bright="70000" contrast="-70000"/>
          </a:blip>
          <a:stretch/>
        </p:blipFill>
        <p:spPr>
          <a:xfrm>
            <a:off x="1127448" y="1275660"/>
            <a:ext cx="4165920" cy="4165920"/>
          </a:xfrm>
          <a:prstGeom prst="rect">
            <a:avLst/>
          </a:prstGeom>
          <a:ln w="0">
            <a:noFill/>
          </a:ln>
        </p:spPr>
      </p:pic>
      <p:pic>
        <p:nvPicPr>
          <p:cNvPr id="76" name="Resim 4"/>
          <p:cNvPicPr/>
          <p:nvPr/>
        </p:nvPicPr>
        <p:blipFill>
          <a:blip r:embed="rId3"/>
          <a:stretch/>
        </p:blipFill>
        <p:spPr>
          <a:xfrm>
            <a:off x="191344" y="242264"/>
            <a:ext cx="5760640" cy="6283080"/>
          </a:xfrm>
          <a:prstGeom prst="rect">
            <a:avLst/>
          </a:prstGeom>
          <a:ln w="0">
            <a:noFill/>
          </a:ln>
        </p:spPr>
      </p:pic>
      <p:pic>
        <p:nvPicPr>
          <p:cNvPr id="74" name="Resim 3"/>
          <p:cNvPicPr/>
          <p:nvPr/>
        </p:nvPicPr>
        <p:blipFill>
          <a:blip r:embed="rId4"/>
          <a:stretch/>
        </p:blipFill>
        <p:spPr>
          <a:xfrm>
            <a:off x="6359352" y="106740"/>
            <a:ext cx="5832648" cy="6503760"/>
          </a:xfrm>
          <a:prstGeom prst="rect">
            <a:avLst/>
          </a:prstGeom>
          <a:ln w="0">
            <a:noFill/>
          </a:ln>
        </p:spPr>
      </p:pic>
      <p:sp>
        <p:nvSpPr>
          <p:cNvPr id="77" name="Dikdörtgen 12"/>
          <p:cNvSpPr/>
          <p:nvPr/>
        </p:nvSpPr>
        <p:spPr>
          <a:xfrm>
            <a:off x="474120" y="6100920"/>
            <a:ext cx="2264400" cy="394560"/>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2000" b="1" strike="noStrike" spc="-1" dirty="0">
                <a:solidFill>
                  <a:schemeClr val="accent2">
                    <a:lumMod val="40000"/>
                    <a:lumOff val="60000"/>
                  </a:schemeClr>
                </a:solidFill>
                <a:latin typeface="Calibri"/>
                <a:ea typeface="DejaVu Sans"/>
              </a:rPr>
              <a:t>Koro Çalışmalarımız</a:t>
            </a:r>
            <a:endParaRPr lang="tr-TR" sz="2000" b="0" strike="noStrike" spc="-1" dirty="0">
              <a:solidFill>
                <a:srgbClr val="FFFFFF"/>
              </a:solidFill>
              <a:latin typeface="Arial"/>
            </a:endParaRPr>
          </a:p>
        </p:txBody>
      </p:sp>
      <p:sp>
        <p:nvSpPr>
          <p:cNvPr id="75" name="Dikdörtgen 11"/>
          <p:cNvSpPr/>
          <p:nvPr/>
        </p:nvSpPr>
        <p:spPr>
          <a:xfrm>
            <a:off x="10033534" y="6093296"/>
            <a:ext cx="1751098" cy="398655"/>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2000" b="1" strike="noStrike" spc="-1" dirty="0">
                <a:solidFill>
                  <a:schemeClr val="accent2">
                    <a:lumMod val="40000"/>
                    <a:lumOff val="60000"/>
                  </a:schemeClr>
                </a:solidFill>
                <a:latin typeface="Calibri"/>
                <a:ea typeface="DejaVu Sans"/>
              </a:rPr>
              <a:t>Okul </a:t>
            </a:r>
            <a:r>
              <a:rPr lang="tr-TR" sz="2000" b="1" strike="noStrike" spc="-1" dirty="0" smtClean="0">
                <a:solidFill>
                  <a:schemeClr val="accent2">
                    <a:lumMod val="40000"/>
                    <a:lumOff val="60000"/>
                  </a:schemeClr>
                </a:solidFill>
                <a:latin typeface="Calibri"/>
                <a:ea typeface="DejaVu Sans"/>
              </a:rPr>
              <a:t>Bahçemiz</a:t>
            </a:r>
            <a:endParaRPr lang="tr-TR" sz="2000" b="0" strike="noStrike" spc="-1" dirty="0">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circle(in)">
                                      <p:cBhvr>
                                        <p:cTn id="7" dur="20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heel(1)">
                                      <p:cBhvr>
                                        <p:cTn id="12" dur="2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Dikdörtgen 11"/>
          <p:cNvSpPr/>
          <p:nvPr/>
        </p:nvSpPr>
        <p:spPr>
          <a:xfrm>
            <a:off x="6377797" y="5303879"/>
            <a:ext cx="5184730" cy="398655"/>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r>
              <a:rPr lang="tr-TR" sz="2000" b="1" dirty="0">
                <a:solidFill>
                  <a:schemeClr val="bg1"/>
                </a:solidFill>
              </a:rPr>
              <a:t>"Gözümün Nuru Namaz" Konulu seminer</a:t>
            </a:r>
          </a:p>
        </p:txBody>
      </p:sp>
      <p:sp>
        <p:nvSpPr>
          <p:cNvPr id="77" name="Dikdörtgen 12"/>
          <p:cNvSpPr/>
          <p:nvPr/>
        </p:nvSpPr>
        <p:spPr>
          <a:xfrm>
            <a:off x="344867" y="5301208"/>
            <a:ext cx="5837473" cy="398655"/>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r>
              <a:rPr lang="tr-TR" sz="2000" b="1" dirty="0">
                <a:solidFill>
                  <a:schemeClr val="bg1"/>
                </a:solidFill>
              </a:rPr>
              <a:t>"Giyinme Adabı ve Tesettür" konulu konferans</a:t>
            </a: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120" y="332656"/>
            <a:ext cx="5708220" cy="4523821"/>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1591" y="332656"/>
            <a:ext cx="5250935" cy="4523821"/>
          </a:xfrm>
          <a:prstGeom prst="rect">
            <a:avLst/>
          </a:prstGeom>
        </p:spPr>
      </p:pic>
    </p:spTree>
    <p:extLst>
      <p:ext uri="{BB962C8B-B14F-4D97-AF65-F5344CB8AC3E}">
        <p14:creationId xmlns:p14="http://schemas.microsoft.com/office/powerpoint/2010/main" val="1810403729"/>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3"/>
          <p:cNvPicPr/>
          <p:nvPr/>
        </p:nvPicPr>
        <p:blipFill>
          <a:blip r:embed="rId2">
            <a:lum bright="70000" contrast="-70000"/>
          </a:blip>
          <a:stretch/>
        </p:blipFill>
        <p:spPr>
          <a:xfrm>
            <a:off x="3215680" y="980728"/>
            <a:ext cx="4659680" cy="4723832"/>
          </a:xfrm>
          <a:prstGeom prst="rect">
            <a:avLst/>
          </a:prstGeom>
          <a:ln w="0">
            <a:noFill/>
          </a:ln>
        </p:spPr>
      </p:pic>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0507"/>
            <a:ext cx="12192270" cy="685815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Dikdörtgen 11"/>
          <p:cNvSpPr/>
          <p:nvPr/>
        </p:nvSpPr>
        <p:spPr>
          <a:xfrm>
            <a:off x="4561203" y="2060848"/>
            <a:ext cx="2686925" cy="1014209"/>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pPr>
            <a:r>
              <a:rPr lang="tr-TR" sz="2000" b="1" spc="-1" dirty="0" smtClean="0">
                <a:solidFill>
                  <a:schemeClr val="accent2">
                    <a:lumMod val="40000"/>
                    <a:lumOff val="60000"/>
                  </a:schemeClr>
                </a:solidFill>
                <a:latin typeface="Calibri"/>
              </a:rPr>
              <a:t>Şiir –Kompozisyon</a:t>
            </a:r>
          </a:p>
          <a:p>
            <a:pPr algn="ctr">
              <a:lnSpc>
                <a:spcPct val="100000"/>
              </a:lnSpc>
            </a:pPr>
            <a:r>
              <a:rPr lang="tr-TR" sz="2000" b="1" spc="-1" dirty="0" smtClean="0">
                <a:solidFill>
                  <a:schemeClr val="accent2">
                    <a:lumMod val="40000"/>
                    <a:lumOff val="60000"/>
                  </a:schemeClr>
                </a:solidFill>
                <a:latin typeface="Calibri"/>
              </a:rPr>
              <a:t> Yarışmaları Derecelerimiz</a:t>
            </a:r>
            <a:endParaRPr lang="tr-TR" sz="2000" b="0" strike="noStrike" spc="-1" dirty="0">
              <a:solidFill>
                <a:srgbClr val="FFFFFF"/>
              </a:solidFill>
              <a:latin typeface="Arial"/>
            </a:endParaRP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0136" y="332656"/>
            <a:ext cx="4634089" cy="3371693"/>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328092"/>
            <a:ext cx="4320480" cy="3371693"/>
          </a:xfrm>
          <a:prstGeom prst="rect">
            <a:avLst/>
          </a:prstGeom>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9736" y="3792839"/>
            <a:ext cx="4797549" cy="2694971"/>
          </a:xfrm>
          <a:prstGeom prst="rect">
            <a:avLst/>
          </a:prstGeom>
        </p:spPr>
      </p:pic>
    </p:spTree>
    <p:extLst>
      <p:ext uri="{BB962C8B-B14F-4D97-AF65-F5344CB8AC3E}">
        <p14:creationId xmlns:p14="http://schemas.microsoft.com/office/powerpoint/2010/main" val="1756750761"/>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Dikdörtgen 1"/>
          <p:cNvSpPr/>
          <p:nvPr/>
        </p:nvSpPr>
        <p:spPr>
          <a:xfrm>
            <a:off x="2995560" y="272520"/>
            <a:ext cx="6199200" cy="820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4800" b="1" strike="noStrike" spc="-1">
                <a:solidFill>
                  <a:srgbClr val="FF0000"/>
                </a:solidFill>
                <a:latin typeface="Calibri"/>
                <a:ea typeface="DejaVu Sans"/>
              </a:rPr>
              <a:t>DENEME SINAVLARIMIZ</a:t>
            </a:r>
            <a:endParaRPr lang="tr-TR" sz="4800" b="0" strike="noStrike" spc="-1">
              <a:solidFill>
                <a:srgbClr val="000000"/>
              </a:solidFill>
              <a:latin typeface="Arial"/>
            </a:endParaRPr>
          </a:p>
        </p:txBody>
      </p:sp>
      <p:graphicFrame>
        <p:nvGraphicFramePr>
          <p:cNvPr id="81" name="Tablo 4"/>
          <p:cNvGraphicFramePr/>
          <p:nvPr>
            <p:extLst>
              <p:ext uri="{D42A27DB-BD31-4B8C-83A1-F6EECF244321}">
                <p14:modId xmlns:p14="http://schemas.microsoft.com/office/powerpoint/2010/main" val="2922532436"/>
              </p:ext>
            </p:extLst>
          </p:nvPr>
        </p:nvGraphicFramePr>
        <p:xfrm>
          <a:off x="552960" y="1772816"/>
          <a:ext cx="11084400" cy="3802320"/>
        </p:xfrm>
        <a:graphic>
          <a:graphicData uri="http://schemas.openxmlformats.org/drawingml/2006/table">
            <a:tbl>
              <a:tblPr/>
              <a:tblGrid>
                <a:gridCol w="3694800">
                  <a:extLst>
                    <a:ext uri="{9D8B030D-6E8A-4147-A177-3AD203B41FA5}">
                      <a16:colId xmlns:a16="http://schemas.microsoft.com/office/drawing/2014/main" xmlns="" val="20000"/>
                    </a:ext>
                  </a:extLst>
                </a:gridCol>
                <a:gridCol w="3694800">
                  <a:extLst>
                    <a:ext uri="{9D8B030D-6E8A-4147-A177-3AD203B41FA5}">
                      <a16:colId xmlns:a16="http://schemas.microsoft.com/office/drawing/2014/main" xmlns="" val="20001"/>
                    </a:ext>
                  </a:extLst>
                </a:gridCol>
                <a:gridCol w="3694800"/>
              </a:tblGrid>
              <a:tr h="744840">
                <a:tc>
                  <a:txBody>
                    <a:bodyPr/>
                    <a:lstStyle/>
                    <a:p>
                      <a:pPr algn="ctr">
                        <a:lnSpc>
                          <a:spcPct val="100000"/>
                        </a:lnSpc>
                      </a:pPr>
                      <a:r>
                        <a:rPr lang="tr-TR" sz="2400" b="1" strike="noStrike" spc="-1" dirty="0">
                          <a:solidFill>
                            <a:schemeClr val="lt1"/>
                          </a:solidFill>
                          <a:latin typeface="Calibri"/>
                        </a:rPr>
                        <a:t>KADEME</a:t>
                      </a:r>
                      <a:endParaRPr lang="tr-TR" sz="2400" b="0" strike="noStrike" spc="-1" dirty="0">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a:lnSpc>
                          <a:spcPct val="100000"/>
                        </a:lnSpc>
                      </a:pPr>
                      <a:r>
                        <a:rPr lang="tr-TR" sz="2400" b="1" strike="noStrike" spc="-1" dirty="0" smtClean="0">
                          <a:solidFill>
                            <a:schemeClr val="lt1"/>
                          </a:solidFill>
                          <a:latin typeface="Calibri"/>
                        </a:rPr>
                        <a:t>2024-2025</a:t>
                      </a:r>
                    </a:p>
                    <a:p>
                      <a:pPr algn="ctr">
                        <a:lnSpc>
                          <a:spcPct val="100000"/>
                        </a:lnSpc>
                      </a:pPr>
                      <a:r>
                        <a:rPr lang="tr-TR" sz="2400" b="1" strike="noStrike" spc="-1" dirty="0" smtClean="0">
                          <a:solidFill>
                            <a:schemeClr val="lt1"/>
                          </a:solidFill>
                          <a:latin typeface="Calibri"/>
                        </a:rPr>
                        <a:t>DENEME </a:t>
                      </a:r>
                      <a:r>
                        <a:rPr lang="tr-TR" sz="2400" b="1" strike="noStrike" spc="-1" dirty="0">
                          <a:solidFill>
                            <a:schemeClr val="lt1"/>
                          </a:solidFill>
                          <a:latin typeface="Calibri"/>
                        </a:rPr>
                        <a:t>SAYISI</a:t>
                      </a:r>
                      <a:endParaRPr lang="tr-TR" sz="2400" b="0" strike="noStrike" spc="-1" dirty="0">
                        <a:solidFill>
                          <a:srgbClr val="000000"/>
                        </a:solidFill>
                        <a:latin typeface="Arial"/>
                      </a:endParaRPr>
                    </a:p>
                  </a:txBody>
                  <a:tcPr anchor="ctr">
                    <a:lnL w="12240">
                      <a:solidFill>
                        <a:srgbClr val="FFFFFF"/>
                      </a:solidFill>
                      <a:prstDash val="solid"/>
                    </a:lnL>
                    <a:lnR w="12240" cap="flat" cmpd="sng" algn="ctr">
                      <a:solidFill>
                        <a:srgbClr val="FFFFFF"/>
                      </a:solidFill>
                      <a:prstDash val="solid"/>
                      <a:round/>
                      <a:headEnd type="none" w="med" len="med"/>
                      <a:tailEnd type="none" w="med" len="med"/>
                    </a:lnR>
                    <a:lnT w="12240">
                      <a:solidFill>
                        <a:srgbClr val="FFFFFF"/>
                      </a:solidFill>
                      <a:prstDash val="solid"/>
                    </a:lnT>
                    <a:lnB w="38160">
                      <a:solidFill>
                        <a:srgbClr val="FFFFFF"/>
                      </a:solidFill>
                      <a:prstDash val="solid"/>
                    </a:lnB>
                    <a:solidFill>
                      <a:schemeClr val="accent1"/>
                    </a:solidFill>
                  </a:tcPr>
                </a:tc>
                <a:tc>
                  <a:txBody>
                    <a:bodyPr/>
                    <a:lstStyle/>
                    <a:p>
                      <a:pPr algn="ctr">
                        <a:lnSpc>
                          <a:spcPct val="100000"/>
                        </a:lnSpc>
                      </a:pPr>
                      <a:r>
                        <a:rPr lang="tr-TR" sz="2400" b="1" strike="noStrike" spc="-1" dirty="0" smtClean="0">
                          <a:solidFill>
                            <a:schemeClr val="lt1"/>
                          </a:solidFill>
                          <a:latin typeface="Calibri"/>
                        </a:rPr>
                        <a:t>2023-2024</a:t>
                      </a:r>
                    </a:p>
                    <a:p>
                      <a:pPr algn="ctr">
                        <a:lnSpc>
                          <a:spcPct val="100000"/>
                        </a:lnSpc>
                      </a:pPr>
                      <a:r>
                        <a:rPr lang="tr-TR" sz="2400" b="1" strike="noStrike" spc="-1" dirty="0" smtClean="0">
                          <a:solidFill>
                            <a:schemeClr val="lt1"/>
                          </a:solidFill>
                          <a:latin typeface="Calibri"/>
                        </a:rPr>
                        <a:t>DENEME SAYISI</a:t>
                      </a:r>
                      <a:endParaRPr lang="tr-TR" sz="2400" b="0" strike="noStrike" spc="-1" dirty="0" smtClean="0">
                        <a:solidFill>
                          <a:srgbClr val="000000"/>
                        </a:solidFill>
                        <a:latin typeface="+mn-lt"/>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cap="flat" cmpd="sng" algn="ctr">
                      <a:solidFill>
                        <a:srgbClr val="FFFFFF"/>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0"/>
                  </a:ext>
                </a:extLst>
              </a:tr>
              <a:tr h="744840">
                <a:tc>
                  <a:txBody>
                    <a:bodyPr/>
                    <a:lstStyle/>
                    <a:p>
                      <a:pPr algn="ctr">
                        <a:lnSpc>
                          <a:spcPct val="100000"/>
                        </a:lnSpc>
                      </a:pPr>
                      <a:r>
                        <a:rPr lang="tr-TR" sz="2400" b="1" strike="noStrike" spc="-1">
                          <a:solidFill>
                            <a:schemeClr val="dk1"/>
                          </a:solidFill>
                          <a:latin typeface="Calibri"/>
                        </a:rPr>
                        <a:t>5. SINIFLAR</a:t>
                      </a:r>
                      <a:endParaRPr lang="tr-TR" sz="24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38160">
                      <a:solidFill>
                        <a:srgbClr val="FFFFFF"/>
                      </a:solidFill>
                      <a:prstDash val="solid"/>
                    </a:lnT>
                    <a:lnB w="12240">
                      <a:solidFill>
                        <a:srgbClr val="FFFFFF"/>
                      </a:solidFill>
                      <a:prstDash val="solid"/>
                    </a:lnB>
                    <a:solidFill>
                      <a:srgbClr val="CFD5E9"/>
                    </a:solidFill>
                  </a:tcPr>
                </a:tc>
                <a:tc>
                  <a:txBody>
                    <a:bodyPr/>
                    <a:lstStyle/>
                    <a:p>
                      <a:pPr algn="ctr">
                        <a:lnSpc>
                          <a:spcPct val="100000"/>
                        </a:lnSpc>
                      </a:pPr>
                      <a:r>
                        <a:rPr lang="tr-TR" sz="2400" b="1" strike="noStrike" spc="-1" dirty="0" smtClean="0">
                          <a:solidFill>
                            <a:schemeClr val="dk1"/>
                          </a:solidFill>
                          <a:latin typeface="Calibri"/>
                        </a:rPr>
                        <a:t>1</a:t>
                      </a:r>
                      <a:endParaRPr lang="tr-TR" sz="2400" b="0" strike="noStrike" spc="-1" dirty="0">
                        <a:solidFill>
                          <a:srgbClr val="000000"/>
                        </a:solidFill>
                        <a:latin typeface="Arial"/>
                      </a:endParaRPr>
                    </a:p>
                  </a:txBody>
                  <a:tcPr anchor="ctr">
                    <a:lnL w="12240">
                      <a:solidFill>
                        <a:srgbClr val="FFFFFF"/>
                      </a:solidFill>
                      <a:prstDash val="solid"/>
                    </a:lnL>
                    <a:lnR w="12240" cap="flat" cmpd="sng" algn="ctr">
                      <a:solidFill>
                        <a:srgbClr val="FFFFFF"/>
                      </a:solidFill>
                      <a:prstDash val="solid"/>
                      <a:round/>
                      <a:headEnd type="none" w="med" len="med"/>
                      <a:tailEnd type="none" w="med" len="med"/>
                    </a:lnR>
                    <a:lnT w="38160">
                      <a:solidFill>
                        <a:srgbClr val="FFFFFF"/>
                      </a:solidFill>
                      <a:prstDash val="solid"/>
                    </a:lnT>
                    <a:lnB w="12240">
                      <a:solidFill>
                        <a:srgbClr val="FFFFFF"/>
                      </a:solidFill>
                      <a:prstDash val="solid"/>
                    </a:lnB>
                    <a:solidFill>
                      <a:srgbClr val="CFD5E9"/>
                    </a:solidFill>
                  </a:tcPr>
                </a:tc>
                <a:tc>
                  <a:txBody>
                    <a:bodyPr/>
                    <a:lstStyle/>
                    <a:p>
                      <a:pPr algn="ctr"/>
                      <a:r>
                        <a:rPr lang="tr-TR" sz="2400" b="1" dirty="0" smtClean="0"/>
                        <a:t>7</a:t>
                      </a:r>
                      <a:endParaRPr lang="tr-TR" sz="2400" b="1" dirty="0"/>
                    </a:p>
                  </a:txBody>
                  <a:tcPr anchor="ct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CFD5E9"/>
                    </a:solidFill>
                  </a:tcPr>
                </a:tc>
                <a:extLst>
                  <a:ext uri="{0D108BD9-81ED-4DB2-BD59-A6C34878D82A}">
                    <a16:rowId xmlns:a16="http://schemas.microsoft.com/office/drawing/2014/main" xmlns="" val="10001"/>
                  </a:ext>
                </a:extLst>
              </a:tr>
              <a:tr h="744840">
                <a:tc>
                  <a:txBody>
                    <a:bodyPr/>
                    <a:lstStyle/>
                    <a:p>
                      <a:pPr algn="ctr">
                        <a:lnSpc>
                          <a:spcPct val="100000"/>
                        </a:lnSpc>
                      </a:pPr>
                      <a:r>
                        <a:rPr lang="tr-TR" sz="2400" b="1" strike="noStrike" spc="-1">
                          <a:solidFill>
                            <a:schemeClr val="dk1"/>
                          </a:solidFill>
                          <a:latin typeface="Calibri"/>
                        </a:rPr>
                        <a:t>6. SINIFLAR</a:t>
                      </a:r>
                      <a:endParaRPr lang="tr-TR" sz="24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gn="ctr">
                        <a:lnSpc>
                          <a:spcPct val="100000"/>
                        </a:lnSpc>
                      </a:pPr>
                      <a:r>
                        <a:rPr lang="tr-TR" sz="2400" b="1" strike="noStrike" spc="-1" dirty="0" smtClean="0">
                          <a:solidFill>
                            <a:schemeClr val="dk1"/>
                          </a:solidFill>
                          <a:latin typeface="Calibri"/>
                        </a:rPr>
                        <a:t>-</a:t>
                      </a:r>
                      <a:endParaRPr lang="tr-TR" sz="2400" b="0" strike="noStrike" spc="-1" dirty="0">
                        <a:solidFill>
                          <a:srgbClr val="000000"/>
                        </a:solidFill>
                        <a:latin typeface="Arial"/>
                      </a:endParaRPr>
                    </a:p>
                  </a:txBody>
                  <a:tcPr anchor="ctr">
                    <a:lnL w="12240">
                      <a:solidFill>
                        <a:srgbClr val="FFFFFF"/>
                      </a:solidFill>
                      <a:prstDash val="solid"/>
                    </a:lnL>
                    <a:lnR w="12240" cap="flat" cmpd="sng" algn="ctr">
                      <a:solidFill>
                        <a:srgbClr val="FFFFFF"/>
                      </a:solidFill>
                      <a:prstDash val="solid"/>
                      <a:round/>
                      <a:headEnd type="none" w="med" len="med"/>
                      <a:tailEnd type="none" w="med" len="med"/>
                    </a:lnR>
                    <a:lnT w="12240">
                      <a:solidFill>
                        <a:srgbClr val="FFFFFF"/>
                      </a:solidFill>
                      <a:prstDash val="solid"/>
                    </a:lnT>
                    <a:lnB w="12240">
                      <a:solidFill>
                        <a:srgbClr val="FFFFFF"/>
                      </a:solidFill>
                      <a:prstDash val="solid"/>
                    </a:lnB>
                    <a:solidFill>
                      <a:srgbClr val="E8EBF4"/>
                    </a:solidFill>
                  </a:tcPr>
                </a:tc>
                <a:tc>
                  <a:txBody>
                    <a:bodyPr/>
                    <a:lstStyle/>
                    <a:p>
                      <a:pPr algn="ctr"/>
                      <a:r>
                        <a:rPr lang="tr-TR" sz="2400" b="1" dirty="0" smtClean="0"/>
                        <a:t>7</a:t>
                      </a:r>
                      <a:endParaRPr lang="tr-TR" sz="2400" b="1" dirty="0"/>
                    </a:p>
                  </a:txBody>
                  <a:tcPr anchor="ctr">
                    <a:lnL w="12240">
                      <a:solidFill>
                        <a:srgbClr val="FFFFFF"/>
                      </a:solidFill>
                      <a:prstDash val="solid"/>
                    </a:lnL>
                    <a:lnR w="12240">
                      <a:solidFill>
                        <a:srgbClr val="FFFFFF"/>
                      </a:solidFill>
                      <a:prstDash val="soli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8EBF4"/>
                    </a:solidFill>
                  </a:tcPr>
                </a:tc>
                <a:extLst>
                  <a:ext uri="{0D108BD9-81ED-4DB2-BD59-A6C34878D82A}">
                    <a16:rowId xmlns:a16="http://schemas.microsoft.com/office/drawing/2014/main" xmlns="" val="10002"/>
                  </a:ext>
                </a:extLst>
              </a:tr>
              <a:tr h="744840">
                <a:tc>
                  <a:txBody>
                    <a:bodyPr/>
                    <a:lstStyle/>
                    <a:p>
                      <a:pPr algn="ctr">
                        <a:lnSpc>
                          <a:spcPct val="100000"/>
                        </a:lnSpc>
                      </a:pPr>
                      <a:r>
                        <a:rPr lang="tr-TR" sz="2400" b="1" strike="noStrike" spc="-1">
                          <a:solidFill>
                            <a:schemeClr val="dk1"/>
                          </a:solidFill>
                          <a:latin typeface="Calibri"/>
                        </a:rPr>
                        <a:t>7. SINIFLAR</a:t>
                      </a:r>
                      <a:endParaRPr lang="tr-TR" sz="24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tc>
                  <a:txBody>
                    <a:bodyPr/>
                    <a:lstStyle/>
                    <a:p>
                      <a:pPr algn="ctr">
                        <a:lnSpc>
                          <a:spcPct val="100000"/>
                        </a:lnSpc>
                      </a:pPr>
                      <a:r>
                        <a:rPr lang="tr-TR" sz="2400" b="1" strike="noStrike" spc="-1" dirty="0" smtClean="0">
                          <a:solidFill>
                            <a:schemeClr val="dk1"/>
                          </a:solidFill>
                          <a:latin typeface="Calibri"/>
                        </a:rPr>
                        <a:t>-</a:t>
                      </a:r>
                      <a:endParaRPr lang="tr-TR" sz="2400" b="0" strike="noStrike" spc="-1" dirty="0">
                        <a:solidFill>
                          <a:srgbClr val="000000"/>
                        </a:solidFill>
                        <a:latin typeface="Arial"/>
                      </a:endParaRPr>
                    </a:p>
                  </a:txBody>
                  <a:tcPr anchor="ctr">
                    <a:lnL w="12240">
                      <a:solidFill>
                        <a:srgbClr val="FFFFFF"/>
                      </a:solidFill>
                      <a:prstDash val="solid"/>
                    </a:lnL>
                    <a:lnR w="12240" cap="flat" cmpd="sng" algn="ctr">
                      <a:solidFill>
                        <a:srgbClr val="FFFFFF"/>
                      </a:solidFill>
                      <a:prstDash val="solid"/>
                      <a:round/>
                      <a:headEnd type="none" w="med" len="med"/>
                      <a:tailEnd type="none" w="med" len="med"/>
                    </a:lnR>
                    <a:lnT w="12240">
                      <a:solidFill>
                        <a:srgbClr val="FFFFFF"/>
                      </a:solidFill>
                      <a:prstDash val="solid"/>
                    </a:lnT>
                    <a:lnB w="12240">
                      <a:solidFill>
                        <a:srgbClr val="FFFFFF"/>
                      </a:solidFill>
                      <a:prstDash val="solid"/>
                    </a:lnB>
                    <a:solidFill>
                      <a:srgbClr val="CFD5E9"/>
                    </a:solidFill>
                  </a:tcPr>
                </a:tc>
                <a:tc>
                  <a:txBody>
                    <a:bodyPr/>
                    <a:lstStyle/>
                    <a:p>
                      <a:pPr algn="ctr"/>
                      <a:r>
                        <a:rPr lang="tr-TR" sz="2400" b="1" dirty="0" smtClean="0"/>
                        <a:t>7</a:t>
                      </a:r>
                      <a:endParaRPr lang="tr-TR" sz="2400" b="1" dirty="0"/>
                    </a:p>
                  </a:txBody>
                  <a:tcPr anchor="ctr">
                    <a:lnL w="12240">
                      <a:solidFill>
                        <a:srgbClr val="FFFFFF"/>
                      </a:solidFill>
                      <a:prstDash val="solid"/>
                    </a:lnL>
                    <a:lnR w="12240">
                      <a:solidFill>
                        <a:srgbClr val="FFFFFF"/>
                      </a:solidFill>
                      <a:prstDash val="soli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CFD5E9"/>
                    </a:solidFill>
                  </a:tcPr>
                </a:tc>
                <a:extLst>
                  <a:ext uri="{0D108BD9-81ED-4DB2-BD59-A6C34878D82A}">
                    <a16:rowId xmlns:a16="http://schemas.microsoft.com/office/drawing/2014/main" xmlns="" val="10003"/>
                  </a:ext>
                </a:extLst>
              </a:tr>
              <a:tr h="744840">
                <a:tc>
                  <a:txBody>
                    <a:bodyPr/>
                    <a:lstStyle/>
                    <a:p>
                      <a:pPr algn="ctr">
                        <a:lnSpc>
                          <a:spcPct val="100000"/>
                        </a:lnSpc>
                      </a:pPr>
                      <a:r>
                        <a:rPr lang="tr-TR" sz="2400" b="1" strike="noStrike" spc="-1">
                          <a:solidFill>
                            <a:schemeClr val="dk1"/>
                          </a:solidFill>
                          <a:latin typeface="Calibri"/>
                        </a:rPr>
                        <a:t>8. SINIFLAR</a:t>
                      </a:r>
                      <a:endParaRPr lang="tr-TR" sz="24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gn="ctr">
                        <a:lnSpc>
                          <a:spcPct val="100000"/>
                        </a:lnSpc>
                      </a:pPr>
                      <a:r>
                        <a:rPr lang="tr-TR" sz="2400" b="1" strike="noStrike" spc="-1" dirty="0" smtClean="0">
                          <a:solidFill>
                            <a:schemeClr val="dk1"/>
                          </a:solidFill>
                          <a:latin typeface="Calibri"/>
                        </a:rPr>
                        <a:t>3</a:t>
                      </a:r>
                      <a:endParaRPr lang="tr-TR" sz="2400" b="0" strike="noStrike" spc="-1" dirty="0">
                        <a:solidFill>
                          <a:srgbClr val="000000"/>
                        </a:solidFill>
                        <a:latin typeface="Arial"/>
                      </a:endParaRPr>
                    </a:p>
                  </a:txBody>
                  <a:tcPr anchor="ctr">
                    <a:lnL w="12240">
                      <a:solidFill>
                        <a:srgbClr val="FFFFFF"/>
                      </a:solidFill>
                      <a:prstDash val="solid"/>
                    </a:lnL>
                    <a:lnR w="12240" cap="flat" cmpd="sng" algn="ctr">
                      <a:solidFill>
                        <a:srgbClr val="FFFFFF"/>
                      </a:solidFill>
                      <a:prstDash val="solid"/>
                      <a:round/>
                      <a:headEnd type="none" w="med" len="med"/>
                      <a:tailEnd type="none" w="med" len="med"/>
                    </a:lnR>
                    <a:lnT w="12240">
                      <a:solidFill>
                        <a:srgbClr val="FFFFFF"/>
                      </a:solidFill>
                      <a:prstDash val="solid"/>
                    </a:lnT>
                    <a:lnB w="12240">
                      <a:solidFill>
                        <a:srgbClr val="FFFFFF"/>
                      </a:solidFill>
                      <a:prstDash val="solid"/>
                    </a:lnB>
                    <a:solidFill>
                      <a:srgbClr val="E8EBF4"/>
                    </a:solidFill>
                  </a:tcPr>
                </a:tc>
                <a:tc>
                  <a:txBody>
                    <a:bodyPr/>
                    <a:lstStyle/>
                    <a:p>
                      <a:pPr algn="ctr"/>
                      <a:r>
                        <a:rPr lang="tr-TR" sz="2400" b="1" dirty="0" smtClean="0"/>
                        <a:t>21</a:t>
                      </a:r>
                      <a:endParaRPr lang="tr-TR" sz="2400" b="1" dirty="0"/>
                    </a:p>
                  </a:txBody>
                  <a:tcPr anchor="ctr">
                    <a:lnL w="12240">
                      <a:solidFill>
                        <a:srgbClr val="FFFFFF"/>
                      </a:solidFill>
                      <a:prstDash val="solid"/>
                    </a:lnL>
                    <a:lnR w="12240">
                      <a:solidFill>
                        <a:srgbClr val="FFFFFF"/>
                      </a:solidFill>
                      <a:prstDash val="solid"/>
                    </a:lnR>
                    <a:lnT w="12240" cap="flat" cmpd="sng" algn="ctr">
                      <a:solidFill>
                        <a:srgbClr val="FFFFFF"/>
                      </a:solidFill>
                      <a:prstDash val="solid"/>
                      <a:round/>
                      <a:headEnd type="none" w="med" len="med"/>
                      <a:tailEnd type="none" w="med" len="med"/>
                    </a:lnT>
                    <a:lnB w="12240">
                      <a:solidFill>
                        <a:srgbClr val="FFFFFF"/>
                      </a:solidFill>
                      <a:prstDash val="solid"/>
                    </a:lnB>
                    <a:solidFill>
                      <a:srgbClr val="E8EBF4"/>
                    </a:solidFill>
                  </a:tcPr>
                </a:tc>
                <a:extLst>
                  <a:ext uri="{0D108BD9-81ED-4DB2-BD59-A6C34878D82A}">
                    <a16:rowId xmlns:a16="http://schemas.microsoft.com/office/drawing/2014/main" xmlns=""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10" advTm="6000"/>
    </mc:Choice>
    <mc:Fallback xmlns="">
      <p:transition advTm="6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3"/>
          <p:cNvPicPr/>
          <p:nvPr/>
        </p:nvPicPr>
        <p:blipFill>
          <a:blip r:embed="rId2">
            <a:lum bright="70000" contrast="-70000"/>
          </a:blip>
          <a:stretch/>
        </p:blipFill>
        <p:spPr>
          <a:xfrm>
            <a:off x="3709440" y="1538640"/>
            <a:ext cx="4165920" cy="4165920"/>
          </a:xfrm>
          <a:prstGeom prst="rect">
            <a:avLst/>
          </a:prstGeom>
          <a:ln w="0">
            <a:noFill/>
          </a:ln>
        </p:spPr>
      </p:pic>
      <p:sp>
        <p:nvSpPr>
          <p:cNvPr id="3" name="Alt Başlık 2"/>
          <p:cNvSpPr>
            <a:spLocks noGrp="1"/>
          </p:cNvSpPr>
          <p:nvPr>
            <p:ph type="subTitle"/>
          </p:nvPr>
        </p:nvSpPr>
        <p:spPr/>
        <p:txBody>
          <a:bodyPr/>
          <a:lstStyle/>
          <a:p>
            <a:endParaRPr lang="tr-TR"/>
          </a:p>
        </p:txBody>
      </p:sp>
      <p:sp>
        <p:nvSpPr>
          <p:cNvPr id="2" name="Başlık 1"/>
          <p:cNvSpPr>
            <a:spLocks noGrp="1"/>
          </p:cNvSpPr>
          <p:nvPr>
            <p:ph type="title"/>
          </p:nvPr>
        </p:nvSpPr>
        <p:spPr/>
        <p:txBody>
          <a:bodyPr/>
          <a:lstStyle/>
          <a:p>
            <a:endParaRPr lang="tr-T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sp>
        <p:nvSpPr>
          <p:cNvPr id="5" name="Dikdörtgen 20"/>
          <p:cNvSpPr/>
          <p:nvPr/>
        </p:nvSpPr>
        <p:spPr>
          <a:xfrm>
            <a:off x="8449316" y="6450863"/>
            <a:ext cx="3854045" cy="398655"/>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2000" b="1" strike="noStrike" spc="-1" dirty="0" smtClean="0">
                <a:solidFill>
                  <a:schemeClr val="accent2">
                    <a:lumMod val="40000"/>
                    <a:lumOff val="60000"/>
                  </a:schemeClr>
                </a:solidFill>
                <a:latin typeface="Calibri"/>
                <a:ea typeface="DejaVu Sans"/>
              </a:rPr>
              <a:t>Proje Sınıfı Hazır </a:t>
            </a:r>
            <a:r>
              <a:rPr lang="tr-TR" sz="2000" b="1" strike="noStrike" spc="-1" dirty="0" err="1" smtClean="0">
                <a:solidFill>
                  <a:schemeClr val="accent2">
                    <a:lumMod val="40000"/>
                    <a:lumOff val="60000"/>
                  </a:schemeClr>
                </a:solidFill>
                <a:latin typeface="Calibri"/>
                <a:ea typeface="DejaVu Sans"/>
              </a:rPr>
              <a:t>Bulunuşluk</a:t>
            </a:r>
            <a:r>
              <a:rPr lang="tr-TR" sz="2000" b="1" strike="noStrike" spc="-1" dirty="0" smtClean="0">
                <a:solidFill>
                  <a:schemeClr val="accent2">
                    <a:lumMod val="40000"/>
                    <a:lumOff val="60000"/>
                  </a:schemeClr>
                </a:solidFill>
                <a:latin typeface="Calibri"/>
                <a:ea typeface="DejaVu Sans"/>
              </a:rPr>
              <a:t> Sınavı</a:t>
            </a:r>
            <a:endParaRPr lang="tr-TR" sz="2000" b="0" strike="noStrike" spc="-1" dirty="0">
              <a:solidFill>
                <a:srgbClr val="FFFFFF"/>
              </a:solidFill>
              <a:latin typeface="Arial"/>
            </a:endParaRPr>
          </a:p>
        </p:txBody>
      </p:sp>
    </p:spTree>
    <p:extLst>
      <p:ext uri="{BB962C8B-B14F-4D97-AF65-F5344CB8AC3E}">
        <p14:creationId xmlns:p14="http://schemas.microsoft.com/office/powerpoint/2010/main" val="2284271563"/>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78" name="Dikdörtgen 1"/>
          <p:cNvSpPr/>
          <p:nvPr/>
        </p:nvSpPr>
        <p:spPr>
          <a:xfrm>
            <a:off x="9696400" y="6363360"/>
            <a:ext cx="2400120" cy="394560"/>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2000" b="1" strike="noStrike" spc="-1">
                <a:solidFill>
                  <a:schemeClr val="accent2">
                    <a:lumMod val="40000"/>
                    <a:lumOff val="60000"/>
                  </a:schemeClr>
                </a:solidFill>
                <a:latin typeface="Calibri"/>
                <a:ea typeface="DejaVu Sans"/>
              </a:rPr>
              <a:t>Deneme Sınavlarımız</a:t>
            </a:r>
            <a:endParaRPr lang="tr-TR" sz="2000" b="0" strike="noStrike" spc="-1">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2" name="Dikdörtgen 1"/>
          <p:cNvSpPr/>
          <p:nvPr/>
        </p:nvSpPr>
        <p:spPr>
          <a:xfrm>
            <a:off x="9840416" y="6363360"/>
            <a:ext cx="2400120" cy="394560"/>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2000" b="1" strike="noStrike" spc="-1" dirty="0">
                <a:solidFill>
                  <a:schemeClr val="accent2">
                    <a:lumMod val="40000"/>
                    <a:lumOff val="60000"/>
                  </a:schemeClr>
                </a:solidFill>
                <a:latin typeface="Calibri"/>
                <a:ea typeface="DejaVu Sans"/>
              </a:rPr>
              <a:t>Deneme Sınavlarımız</a:t>
            </a:r>
            <a:endParaRPr lang="tr-TR" sz="2000" b="0" strike="noStrike" spc="-1" dirty="0">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Dikdörtgen 1"/>
          <p:cNvSpPr/>
          <p:nvPr/>
        </p:nvSpPr>
        <p:spPr>
          <a:xfrm>
            <a:off x="2818080" y="120240"/>
            <a:ext cx="6554520" cy="820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4800" b="1" strike="noStrike" spc="-1">
                <a:solidFill>
                  <a:srgbClr val="FF0000"/>
                </a:solidFill>
                <a:latin typeface="Calibri"/>
                <a:ea typeface="DejaVu Sans"/>
              </a:rPr>
              <a:t>SOSYAL FAALİYETLERİMİZ</a:t>
            </a:r>
            <a:endParaRPr lang="tr-TR" sz="4800" b="0" strike="noStrike" spc="-1">
              <a:solidFill>
                <a:srgbClr val="000000"/>
              </a:solidFill>
              <a:latin typeface="Arial"/>
            </a:endParaRPr>
          </a:p>
        </p:txBody>
      </p:sp>
      <p:sp>
        <p:nvSpPr>
          <p:cNvPr id="83" name="Metin kutusu 2"/>
          <p:cNvSpPr/>
          <p:nvPr/>
        </p:nvSpPr>
        <p:spPr>
          <a:xfrm>
            <a:off x="536040" y="951120"/>
            <a:ext cx="1137852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tr-TR" sz="2400" b="1" strike="noStrike" spc="-1">
                <a:solidFill>
                  <a:srgbClr val="000000"/>
                </a:solidFill>
                <a:latin typeface="Calibri"/>
                <a:ea typeface="DejaVu Sans"/>
              </a:rPr>
              <a:t>Okulumuz bünyesinde gerçekleştirdiğimiz sosyal ve kültürel faaliyetlerimiz. </a:t>
            </a:r>
            <a:endParaRPr lang="tr-TR" sz="2400" b="0" strike="noStrike" spc="-1">
              <a:solidFill>
                <a:srgbClr val="000000"/>
              </a:solidFill>
              <a:latin typeface="Arial"/>
            </a:endParaRPr>
          </a:p>
        </p:txBody>
      </p:sp>
      <p:graphicFrame>
        <p:nvGraphicFramePr>
          <p:cNvPr id="84" name="Tablo 4"/>
          <p:cNvGraphicFramePr/>
          <p:nvPr>
            <p:extLst>
              <p:ext uri="{D42A27DB-BD31-4B8C-83A1-F6EECF244321}">
                <p14:modId xmlns:p14="http://schemas.microsoft.com/office/powerpoint/2010/main" val="1308399166"/>
              </p:ext>
            </p:extLst>
          </p:nvPr>
        </p:nvGraphicFramePr>
        <p:xfrm>
          <a:off x="820080" y="2276872"/>
          <a:ext cx="10863180" cy="2753988"/>
        </p:xfrm>
        <a:graphic>
          <a:graphicData uri="http://schemas.openxmlformats.org/drawingml/2006/table">
            <a:tbl>
              <a:tblPr/>
              <a:tblGrid>
                <a:gridCol w="638062">
                  <a:extLst>
                    <a:ext uri="{9D8B030D-6E8A-4147-A177-3AD203B41FA5}">
                      <a16:colId xmlns:a16="http://schemas.microsoft.com/office/drawing/2014/main" xmlns="" val="20000"/>
                    </a:ext>
                  </a:extLst>
                </a:gridCol>
                <a:gridCol w="4031149">
                  <a:extLst>
                    <a:ext uri="{9D8B030D-6E8A-4147-A177-3AD203B41FA5}">
                      <a16:colId xmlns:a16="http://schemas.microsoft.com/office/drawing/2014/main" xmlns="" val="20001"/>
                    </a:ext>
                  </a:extLst>
                </a:gridCol>
                <a:gridCol w="662424">
                  <a:extLst>
                    <a:ext uri="{9D8B030D-6E8A-4147-A177-3AD203B41FA5}">
                      <a16:colId xmlns:a16="http://schemas.microsoft.com/office/drawing/2014/main" xmlns="" val="20002"/>
                    </a:ext>
                  </a:extLst>
                </a:gridCol>
                <a:gridCol w="5531545">
                  <a:extLst>
                    <a:ext uri="{9D8B030D-6E8A-4147-A177-3AD203B41FA5}">
                      <a16:colId xmlns:a16="http://schemas.microsoft.com/office/drawing/2014/main" xmlns="" val="20003"/>
                    </a:ext>
                  </a:extLst>
                </a:gridCol>
              </a:tblGrid>
              <a:tr h="917996">
                <a:tc>
                  <a:txBody>
                    <a:bodyPr/>
                    <a:lstStyle/>
                    <a:p>
                      <a:pPr algn="ctr">
                        <a:lnSpc>
                          <a:spcPct val="100000"/>
                        </a:lnSpc>
                      </a:pPr>
                      <a:r>
                        <a:rPr lang="tr-TR" sz="1800" b="1" strike="noStrike" spc="-1" dirty="0">
                          <a:solidFill>
                            <a:srgbClr val="000000"/>
                          </a:solidFill>
                          <a:latin typeface="Calibri"/>
                        </a:rPr>
                        <a:t>1-</a:t>
                      </a:r>
                      <a:endParaRPr lang="tr-TR" sz="1800" b="0" strike="noStrike" spc="-1" dirty="0">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25200">
                      <a:solidFill>
                        <a:srgbClr val="4472C4"/>
                      </a:solidFill>
                      <a:prstDash val="solid"/>
                    </a:lnB>
                    <a:no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tr-TR" sz="1800" b="1" strike="noStrike" spc="-1" dirty="0" err="1" smtClean="0">
                          <a:solidFill>
                            <a:srgbClr val="000000"/>
                          </a:solidFill>
                          <a:latin typeface="Calibri"/>
                        </a:rPr>
                        <a:t>Mevlid</a:t>
                      </a:r>
                      <a:r>
                        <a:rPr lang="tr-TR" sz="1800" b="1" strike="noStrike" spc="-1" dirty="0" smtClean="0">
                          <a:solidFill>
                            <a:srgbClr val="000000"/>
                          </a:solidFill>
                          <a:latin typeface="Calibri"/>
                        </a:rPr>
                        <a:t>-i Nebi Haftası Sergisi</a:t>
                      </a:r>
                      <a:endParaRPr lang="tr-TR" sz="1800" b="0" strike="noStrike" spc="-1" dirty="0" smtClean="0">
                        <a:solidFill>
                          <a:srgbClr val="000000"/>
                        </a:solidFill>
                        <a:latin typeface="+mn-lt"/>
                      </a:endParaRPr>
                    </a:p>
                    <a:p>
                      <a:pPr algn="ctr">
                        <a:lnSpc>
                          <a:spcPct val="100000"/>
                        </a:lnSpc>
                      </a:pPr>
                      <a:endParaRPr lang="tr-TR" sz="1800" b="0" strike="noStrike" spc="-1" dirty="0">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25200">
                      <a:solidFill>
                        <a:srgbClr val="4472C4"/>
                      </a:solidFill>
                      <a:prstDash val="solid"/>
                    </a:lnB>
                    <a:no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tr-TR" sz="1800" b="1" strike="noStrike" spc="-1" dirty="0" smtClean="0">
                          <a:solidFill>
                            <a:srgbClr val="000000"/>
                          </a:solidFill>
                          <a:latin typeface="Calibri"/>
                        </a:rPr>
                        <a:t>4-</a:t>
                      </a:r>
                      <a:endParaRPr lang="tr-TR" sz="1800" b="0" strike="noStrike" spc="-1" dirty="0" smtClean="0">
                        <a:solidFill>
                          <a:srgbClr val="000000"/>
                        </a:solidFill>
                        <a:latin typeface="+mn-lt"/>
                      </a:endParaRPr>
                    </a:p>
                    <a:p>
                      <a:pPr algn="ctr">
                        <a:lnSpc>
                          <a:spcPct val="100000"/>
                        </a:lnSpc>
                      </a:pPr>
                      <a:endParaRPr lang="tr-TR" sz="1800" b="0" strike="noStrike" spc="-1" dirty="0">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25200">
                      <a:solidFill>
                        <a:srgbClr val="4472C4"/>
                      </a:solidFill>
                      <a:prstDash val="solid"/>
                    </a:lnB>
                    <a:noFill/>
                  </a:tcPr>
                </a:tc>
                <a:tc>
                  <a:txBody>
                    <a:bodyPr/>
                    <a:lstStyle/>
                    <a:p>
                      <a:pPr algn="ctr">
                        <a:lnSpc>
                          <a:spcPct val="100000"/>
                        </a:lnSpc>
                      </a:pPr>
                      <a:r>
                        <a:rPr lang="tr-TR" sz="1800" b="1" strike="noStrike" spc="-1" dirty="0" smtClean="0">
                          <a:solidFill>
                            <a:srgbClr val="000000"/>
                          </a:solidFill>
                          <a:latin typeface="Calibri"/>
                        </a:rPr>
                        <a:t>Yıl Sonu Pikniği</a:t>
                      </a:r>
                      <a:endParaRPr lang="tr-TR" sz="1800" b="0" strike="noStrike" spc="-1" dirty="0">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25200">
                      <a:solidFill>
                        <a:srgbClr val="4472C4"/>
                      </a:solidFill>
                      <a:prstDash val="solid"/>
                    </a:lnB>
                    <a:noFill/>
                  </a:tcPr>
                </a:tc>
                <a:extLst>
                  <a:ext uri="{0D108BD9-81ED-4DB2-BD59-A6C34878D82A}">
                    <a16:rowId xmlns:a16="http://schemas.microsoft.com/office/drawing/2014/main" xmlns="" val="10000"/>
                  </a:ext>
                </a:extLst>
              </a:tr>
              <a:tr h="917996">
                <a:tc>
                  <a:txBody>
                    <a:bodyPr/>
                    <a:lstStyle/>
                    <a:p>
                      <a:pPr algn="ctr">
                        <a:lnSpc>
                          <a:spcPct val="100000"/>
                        </a:lnSpc>
                      </a:pPr>
                      <a:r>
                        <a:rPr lang="tr-TR" sz="1800" b="1" strike="noStrike" spc="-1" dirty="0">
                          <a:solidFill>
                            <a:srgbClr val="000000"/>
                          </a:solidFill>
                          <a:latin typeface="Calibri"/>
                        </a:rPr>
                        <a:t>2-</a:t>
                      </a:r>
                      <a:endParaRPr lang="tr-TR" sz="1800" b="0" strike="noStrike" spc="-1" dirty="0">
                        <a:solidFill>
                          <a:srgbClr val="000000"/>
                        </a:solidFill>
                        <a:latin typeface="Arial"/>
                      </a:endParaRPr>
                    </a:p>
                  </a:txBody>
                  <a:tcPr anchor="ctr">
                    <a:lnL w="12240">
                      <a:solidFill>
                        <a:srgbClr val="4472C4"/>
                      </a:solidFill>
                      <a:prstDash val="solid"/>
                    </a:lnL>
                    <a:lnR w="12240">
                      <a:solidFill>
                        <a:srgbClr val="4472C4"/>
                      </a:solidFill>
                      <a:prstDash val="solid"/>
                    </a:lnR>
                    <a:lnT w="25200">
                      <a:solidFill>
                        <a:srgbClr val="4472C4"/>
                      </a:solidFill>
                      <a:prstDash val="solid"/>
                    </a:lnT>
                    <a:lnB w="25200" cap="flat" cmpd="sng" algn="ctr">
                      <a:solidFill>
                        <a:srgbClr val="4472C4"/>
                      </a:solidFill>
                      <a:prstDash val="solid"/>
                      <a:round/>
                      <a:headEnd type="none" w="med" len="med"/>
                      <a:tailEnd type="none" w="med" len="med"/>
                    </a:lnB>
                    <a:no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tr-TR" sz="1800" b="1" strike="noStrike" spc="-1" dirty="0" smtClean="0">
                          <a:solidFill>
                            <a:srgbClr val="000000"/>
                          </a:solidFill>
                          <a:latin typeface="Calibri"/>
                        </a:rPr>
                        <a:t>Sosyal Bilgiler Dersi sergisi</a:t>
                      </a:r>
                      <a:endParaRPr lang="tr-TR" sz="1800" b="0" strike="noStrike" spc="-1" dirty="0" smtClean="0">
                        <a:solidFill>
                          <a:srgbClr val="000000"/>
                        </a:solidFill>
                        <a:latin typeface="+mn-lt"/>
                      </a:endParaRPr>
                    </a:p>
                    <a:p>
                      <a:pPr algn="ctr">
                        <a:lnSpc>
                          <a:spcPct val="100000"/>
                        </a:lnSpc>
                      </a:pPr>
                      <a:endParaRPr lang="tr-TR" sz="1800" b="0" strike="noStrike" spc="-1" dirty="0">
                        <a:solidFill>
                          <a:srgbClr val="000000"/>
                        </a:solidFill>
                        <a:latin typeface="Arial"/>
                      </a:endParaRPr>
                    </a:p>
                  </a:txBody>
                  <a:tcPr anchor="ctr">
                    <a:lnL w="12240">
                      <a:solidFill>
                        <a:srgbClr val="4472C4"/>
                      </a:solidFill>
                      <a:prstDash val="solid"/>
                    </a:lnL>
                    <a:lnR w="12240">
                      <a:solidFill>
                        <a:srgbClr val="4472C4"/>
                      </a:solidFill>
                      <a:prstDash val="solid"/>
                    </a:lnR>
                    <a:lnT w="25200">
                      <a:solidFill>
                        <a:srgbClr val="4472C4"/>
                      </a:solidFill>
                      <a:prstDash val="solid"/>
                    </a:lnT>
                    <a:lnB w="25200" cap="flat" cmpd="sng" algn="ctr">
                      <a:solidFill>
                        <a:srgbClr val="4472C4"/>
                      </a:solidFill>
                      <a:prstDash val="solid"/>
                      <a:round/>
                      <a:headEnd type="none" w="med" len="med"/>
                      <a:tailEnd type="none" w="med" len="med"/>
                    </a:lnB>
                    <a:no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tr-TR" sz="1800" b="1" strike="noStrike" spc="-1" dirty="0" smtClean="0">
                          <a:solidFill>
                            <a:srgbClr val="000000"/>
                          </a:solidFill>
                          <a:latin typeface="Calibri"/>
                          <a:ea typeface="+mn-ea"/>
                          <a:cs typeface="+mn-cs"/>
                        </a:rPr>
                        <a:t>5-</a:t>
                      </a:r>
                      <a:endParaRPr lang="tr-TR" sz="1800" b="1" strike="noStrike" spc="-1" dirty="0">
                        <a:solidFill>
                          <a:srgbClr val="000000"/>
                        </a:solidFill>
                        <a:latin typeface="Calibri"/>
                        <a:ea typeface="+mn-ea"/>
                        <a:cs typeface="+mn-cs"/>
                      </a:endParaRPr>
                    </a:p>
                  </a:txBody>
                  <a:tcPr anchor="ctr">
                    <a:lnL w="12240">
                      <a:solidFill>
                        <a:srgbClr val="4472C4"/>
                      </a:solidFill>
                      <a:prstDash val="solid"/>
                    </a:lnL>
                    <a:lnR w="12240">
                      <a:solidFill>
                        <a:srgbClr val="4472C4"/>
                      </a:solidFill>
                      <a:prstDash val="solid"/>
                    </a:lnR>
                    <a:lnT w="25200">
                      <a:solidFill>
                        <a:srgbClr val="4472C4"/>
                      </a:solidFill>
                      <a:prstDash val="solid"/>
                    </a:lnT>
                    <a:lnB w="25200" cap="flat" cmpd="sng" algn="ctr">
                      <a:solidFill>
                        <a:srgbClr val="4472C4"/>
                      </a:solidFill>
                      <a:prstDash val="solid"/>
                      <a:round/>
                      <a:headEnd type="none" w="med" len="med"/>
                      <a:tailEnd type="none" w="med" len="med"/>
                    </a:lnB>
                    <a:no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tr-TR" sz="1800" b="1" strike="noStrike" spc="-1" dirty="0" smtClean="0">
                          <a:solidFill>
                            <a:srgbClr val="000000"/>
                          </a:solidFill>
                          <a:latin typeface="Calibri"/>
                          <a:ea typeface="+mn-ea"/>
                          <a:cs typeface="+mn-cs"/>
                        </a:rPr>
                        <a:t>Filistin’e Destek Kampanyalarımız</a:t>
                      </a:r>
                    </a:p>
                    <a:p>
                      <a:pPr algn="ctr">
                        <a:lnSpc>
                          <a:spcPct val="100000"/>
                        </a:lnSpc>
                      </a:pPr>
                      <a:endParaRPr lang="tr-TR" sz="1800" b="0" strike="noStrike" spc="-1" dirty="0">
                        <a:solidFill>
                          <a:srgbClr val="000000"/>
                        </a:solidFill>
                        <a:latin typeface="Arial"/>
                      </a:endParaRPr>
                    </a:p>
                  </a:txBody>
                  <a:tcPr anchor="ctr">
                    <a:lnL w="12240">
                      <a:solidFill>
                        <a:srgbClr val="4472C4"/>
                      </a:solidFill>
                      <a:prstDash val="solid"/>
                    </a:lnL>
                    <a:lnR w="12240">
                      <a:solidFill>
                        <a:srgbClr val="4472C4"/>
                      </a:solidFill>
                      <a:prstDash val="solid"/>
                    </a:lnR>
                    <a:lnT w="25200">
                      <a:solidFill>
                        <a:srgbClr val="4472C4"/>
                      </a:solidFill>
                      <a:prstDash val="solid"/>
                    </a:lnT>
                    <a:lnB w="25200" cap="flat" cmpd="sng" algn="ctr">
                      <a:solidFill>
                        <a:srgbClr val="4472C4"/>
                      </a:solidFill>
                      <a:prstDash val="solid"/>
                      <a:round/>
                      <a:headEnd type="none" w="med" len="med"/>
                      <a:tailEnd type="none" w="med" len="med"/>
                    </a:lnB>
                    <a:noFill/>
                  </a:tcPr>
                </a:tc>
                <a:extLst>
                  <a:ext uri="{0D108BD9-81ED-4DB2-BD59-A6C34878D82A}">
                    <a16:rowId xmlns:a16="http://schemas.microsoft.com/office/drawing/2014/main" xmlns="" val="10001"/>
                  </a:ext>
                </a:extLst>
              </a:tr>
              <a:tr h="917996">
                <a:tc>
                  <a:txBody>
                    <a:bodyPr/>
                    <a:lstStyle/>
                    <a:p>
                      <a:pPr algn="ctr">
                        <a:lnSpc>
                          <a:spcPct val="100000"/>
                        </a:lnSpc>
                      </a:pPr>
                      <a:r>
                        <a:rPr lang="tr-TR" sz="1800" b="1" strike="noStrike" spc="-1" dirty="0" smtClean="0">
                          <a:solidFill>
                            <a:srgbClr val="000000"/>
                          </a:solidFill>
                          <a:latin typeface="Calibri"/>
                        </a:rPr>
                        <a:t>3-</a:t>
                      </a:r>
                      <a:endParaRPr lang="tr-TR" sz="1800" b="0" strike="noStrike" spc="-1" dirty="0">
                        <a:solidFill>
                          <a:srgbClr val="000000"/>
                        </a:solidFill>
                        <a:latin typeface="+mn-lt"/>
                      </a:endParaRPr>
                    </a:p>
                  </a:txBody>
                  <a:tcPr anchor="ctr">
                    <a:lnL w="12240">
                      <a:solidFill>
                        <a:srgbClr val="4472C4"/>
                      </a:solidFill>
                      <a:prstDash val="solid"/>
                    </a:lnL>
                    <a:lnR w="12240" cap="flat" cmpd="sng" algn="ctr">
                      <a:solidFill>
                        <a:srgbClr val="4472C4"/>
                      </a:solidFill>
                      <a:prstDash val="solid"/>
                      <a:round/>
                      <a:headEnd type="none" w="med" len="med"/>
                      <a:tailEnd type="none" w="med" len="med"/>
                    </a:lnR>
                    <a:lnT w="25200">
                      <a:solidFill>
                        <a:srgbClr val="4472C4"/>
                      </a:solidFill>
                      <a:prstDash val="solid"/>
                    </a:lnT>
                    <a:lnB w="12240">
                      <a:solidFill>
                        <a:srgbClr val="4472C4"/>
                      </a:solidFill>
                      <a:prstDash val="solid"/>
                    </a:lnB>
                    <a:noFill/>
                  </a:tcPr>
                </a:tc>
                <a:tc>
                  <a:txBody>
                    <a:bodyPr/>
                    <a:lstStyle/>
                    <a:p>
                      <a:pPr algn="ctr">
                        <a:lnSpc>
                          <a:spcPct val="100000"/>
                        </a:lnSpc>
                      </a:pPr>
                      <a:r>
                        <a:rPr lang="tr-TR" sz="1800" b="1" strike="noStrike" spc="-1" dirty="0" smtClean="0">
                          <a:solidFill>
                            <a:srgbClr val="000000"/>
                          </a:solidFill>
                          <a:latin typeface="Calibri"/>
                          <a:ea typeface="+mn-ea"/>
                          <a:cs typeface="+mn-cs"/>
                        </a:rPr>
                        <a:t>Bilim Samsun Merkezi Gezileri</a:t>
                      </a:r>
                      <a:endParaRPr lang="tr-TR" sz="1800" b="1" strike="noStrike" spc="-1" dirty="0">
                        <a:solidFill>
                          <a:srgbClr val="000000"/>
                        </a:solidFill>
                        <a:latin typeface="Calibri"/>
                        <a:ea typeface="+mn-ea"/>
                        <a:cs typeface="+mn-cs"/>
                      </a:endParaRPr>
                    </a:p>
                  </a:txBody>
                  <a:tcPr anchor="ctr">
                    <a:lnL w="12240" cap="flat" cmpd="sng" algn="ctr">
                      <a:solidFill>
                        <a:srgbClr val="4472C4"/>
                      </a:solidFill>
                      <a:prstDash val="solid"/>
                      <a:round/>
                      <a:headEnd type="none" w="med" len="med"/>
                      <a:tailEnd type="none" w="med" len="med"/>
                    </a:lnL>
                    <a:lnR w="12240" cap="flat" cmpd="sng" algn="ctr">
                      <a:solidFill>
                        <a:srgbClr val="4472C4"/>
                      </a:solidFill>
                      <a:prstDash val="solid"/>
                      <a:round/>
                      <a:headEnd type="none" w="med" len="med"/>
                      <a:tailEnd type="none" w="med" len="med"/>
                    </a:lnR>
                    <a:lnT w="25200">
                      <a:solidFill>
                        <a:srgbClr val="4472C4"/>
                      </a:solidFill>
                      <a:prstDash val="solid"/>
                    </a:lnT>
                    <a:lnB w="12240">
                      <a:solidFill>
                        <a:srgbClr val="4472C4"/>
                      </a:solidFill>
                      <a:prstDash val="solid"/>
                    </a:lnB>
                    <a:noFill/>
                  </a:tcPr>
                </a:tc>
                <a:tc>
                  <a:txBody>
                    <a:bodyPr/>
                    <a:lstStyle/>
                    <a:p>
                      <a:pPr algn="ctr">
                        <a:lnSpc>
                          <a:spcPct val="100000"/>
                        </a:lnSpc>
                      </a:pPr>
                      <a:r>
                        <a:rPr lang="tr-TR" sz="1800" b="1" strike="noStrike" spc="-1" dirty="0" smtClean="0">
                          <a:solidFill>
                            <a:srgbClr val="000000"/>
                          </a:solidFill>
                          <a:latin typeface="Calibri"/>
                          <a:ea typeface="+mn-ea"/>
                          <a:cs typeface="+mn-cs"/>
                        </a:rPr>
                        <a:t>6-</a:t>
                      </a:r>
                      <a:endParaRPr lang="tr-TR" sz="1800" b="1" strike="noStrike" spc="-1" dirty="0">
                        <a:solidFill>
                          <a:srgbClr val="000000"/>
                        </a:solidFill>
                        <a:latin typeface="Calibri"/>
                        <a:ea typeface="+mn-ea"/>
                        <a:cs typeface="+mn-cs"/>
                      </a:endParaRPr>
                    </a:p>
                  </a:txBody>
                  <a:tcPr anchor="ctr">
                    <a:lnL w="12240" cap="flat" cmpd="sng" algn="ctr">
                      <a:solidFill>
                        <a:srgbClr val="4472C4"/>
                      </a:solidFill>
                      <a:prstDash val="solid"/>
                      <a:round/>
                      <a:headEnd type="none" w="med" len="med"/>
                      <a:tailEnd type="none" w="med" len="med"/>
                    </a:lnL>
                    <a:lnR w="12240" cap="flat" cmpd="sng" algn="ctr">
                      <a:solidFill>
                        <a:srgbClr val="4472C4"/>
                      </a:solidFill>
                      <a:prstDash val="solid"/>
                      <a:round/>
                      <a:headEnd type="none" w="med" len="med"/>
                      <a:tailEnd type="none" w="med" len="med"/>
                    </a:lnR>
                    <a:lnT w="25200">
                      <a:solidFill>
                        <a:srgbClr val="4472C4"/>
                      </a:solidFill>
                      <a:prstDash val="solid"/>
                    </a:lnT>
                    <a:lnB w="12240">
                      <a:solidFill>
                        <a:srgbClr val="4472C4"/>
                      </a:solidFill>
                      <a:prstDash val="solid"/>
                    </a:lnB>
                    <a:noFill/>
                  </a:tcPr>
                </a:tc>
                <a:tc>
                  <a:txBody>
                    <a:bodyPr/>
                    <a:lstStyle/>
                    <a:p>
                      <a:pPr algn="ctr">
                        <a:lnSpc>
                          <a:spcPct val="100000"/>
                        </a:lnSpc>
                      </a:pPr>
                      <a:r>
                        <a:rPr lang="tr-TR" sz="1800" b="1" strike="noStrike" spc="-1" dirty="0" smtClean="0">
                          <a:solidFill>
                            <a:srgbClr val="000000"/>
                          </a:solidFill>
                          <a:latin typeface="Calibri"/>
                          <a:ea typeface="+mn-ea"/>
                          <a:cs typeface="+mn-cs"/>
                        </a:rPr>
                        <a:t>Bilgi Yarışmaları</a:t>
                      </a:r>
                      <a:endParaRPr lang="tr-TR" sz="1800" b="1" strike="noStrike" spc="-1" dirty="0">
                        <a:solidFill>
                          <a:srgbClr val="000000"/>
                        </a:solidFill>
                        <a:latin typeface="Calibri"/>
                        <a:ea typeface="+mn-ea"/>
                        <a:cs typeface="+mn-cs"/>
                      </a:endParaRPr>
                    </a:p>
                  </a:txBody>
                  <a:tcPr anchor="ctr">
                    <a:lnL w="12240" cap="flat" cmpd="sng" algn="ctr">
                      <a:solidFill>
                        <a:srgbClr val="4472C4"/>
                      </a:solidFill>
                      <a:prstDash val="solid"/>
                      <a:round/>
                      <a:headEnd type="none" w="med" len="med"/>
                      <a:tailEnd type="none" w="med" len="med"/>
                    </a:lnL>
                    <a:lnR w="12240">
                      <a:solidFill>
                        <a:srgbClr val="4472C4"/>
                      </a:solidFill>
                      <a:prstDash val="solid"/>
                    </a:lnR>
                    <a:lnT w="25200">
                      <a:solidFill>
                        <a:srgbClr val="4472C4"/>
                      </a:solidFill>
                      <a:prstDash val="solid"/>
                    </a:lnT>
                    <a:lnB w="12240">
                      <a:solidFill>
                        <a:srgbClr val="4472C4"/>
                      </a:solidFill>
                      <a:prstDash val="solid"/>
                    </a:lnB>
                    <a:noFill/>
                  </a:tcPr>
                </a:tc>
                <a:extLst>
                  <a:ext uri="{0D108BD9-81ED-4DB2-BD59-A6C34878D82A}">
                    <a16:rowId xmlns:a16="http://schemas.microsoft.com/office/drawing/2014/main" xmlns="" val="10002"/>
                  </a:ext>
                </a:extLst>
              </a:tr>
            </a:tbl>
          </a:graphicData>
        </a:graphic>
      </p:graphicFrame>
      <p:pic>
        <p:nvPicPr>
          <p:cNvPr id="85" name="Resim 4"/>
          <p:cNvPicPr/>
          <p:nvPr/>
        </p:nvPicPr>
        <p:blipFill>
          <a:blip r:embed="rId2">
            <a:lum bright="70000" contrast="-70000"/>
          </a:blip>
          <a:stretch/>
        </p:blipFill>
        <p:spPr>
          <a:xfrm>
            <a:off x="0" y="0"/>
            <a:ext cx="820080" cy="820080"/>
          </a:xfrm>
          <a:prstGeom prst="rect">
            <a:avLst/>
          </a:prstGeom>
          <a:ln w="0">
            <a:noFill/>
          </a:ln>
        </p:spPr>
      </p:pic>
      <p:pic>
        <p:nvPicPr>
          <p:cNvPr id="86" name="Resim 5"/>
          <p:cNvPicPr/>
          <p:nvPr/>
        </p:nvPicPr>
        <p:blipFill>
          <a:blip r:embed="rId2">
            <a:lum bright="70000" contrast="-70000"/>
          </a:blip>
          <a:stretch/>
        </p:blipFill>
        <p:spPr>
          <a:xfrm>
            <a:off x="11345040" y="0"/>
            <a:ext cx="820080" cy="8200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Dikdörtgen 10"/>
          <p:cNvSpPr/>
          <p:nvPr/>
        </p:nvSpPr>
        <p:spPr>
          <a:xfrm>
            <a:off x="4367808" y="3097837"/>
            <a:ext cx="3400588" cy="398655"/>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2000" b="0" strike="noStrike" spc="-1" dirty="0" smtClean="0">
                <a:solidFill>
                  <a:srgbClr val="FFFFFF"/>
                </a:solidFill>
                <a:latin typeface="Arial"/>
              </a:rPr>
              <a:t>Sınıflar Arası Bilgi Yarışması</a:t>
            </a:r>
            <a:endParaRPr lang="tr-TR" sz="2000" b="0" strike="noStrike" spc="-1" dirty="0">
              <a:solidFill>
                <a:srgbClr val="FFFFFF"/>
              </a:solidFill>
              <a:latin typeface="Arial"/>
            </a:endParaRP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2642" y="3496492"/>
            <a:ext cx="5949357" cy="3358760"/>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2643" y="0"/>
            <a:ext cx="5949358" cy="3097836"/>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96492"/>
            <a:ext cx="5486046" cy="3361508"/>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75" y="-1"/>
            <a:ext cx="5497721" cy="3097837"/>
          </a:xfrm>
          <a:prstGeom prst="rect">
            <a:avLst/>
          </a:prstGeom>
        </p:spPr>
      </p:pic>
    </p:spTree>
    <p:extLst>
      <p:ext uri="{BB962C8B-B14F-4D97-AF65-F5344CB8AC3E}">
        <p14:creationId xmlns:p14="http://schemas.microsoft.com/office/powerpoint/2010/main" val="3862658089"/>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kdörtgen 11"/>
          <p:cNvSpPr/>
          <p:nvPr/>
        </p:nvSpPr>
        <p:spPr>
          <a:xfrm>
            <a:off x="3359696" y="5694641"/>
            <a:ext cx="5616624" cy="398655"/>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pPr>
            <a:r>
              <a:rPr lang="tr-TR" sz="2000" b="0" strike="noStrike" spc="-1" dirty="0" smtClean="0">
                <a:solidFill>
                  <a:srgbClr val="FFFFFF"/>
                </a:solidFill>
                <a:latin typeface="Arial"/>
              </a:rPr>
              <a:t>Sınıflar Arası Münazara Etkinliği</a:t>
            </a:r>
            <a:endParaRPr lang="tr-TR" sz="2000" b="0" strike="noStrike" spc="-1" dirty="0">
              <a:solidFill>
                <a:srgbClr val="FFFFFF"/>
              </a:solidFill>
              <a:latin typeface="Arial"/>
            </a:endParaRP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185322"/>
            <a:ext cx="5630378" cy="4611830"/>
          </a:xfrm>
          <a:prstGeom prst="rect">
            <a:avLst/>
          </a:prstGeom>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008" y="185322"/>
            <a:ext cx="5871082" cy="4611829"/>
          </a:xfrm>
          <a:prstGeom prst="rect">
            <a:avLst/>
          </a:prstGeom>
        </p:spPr>
      </p:pic>
    </p:spTree>
    <p:extLst>
      <p:ext uri="{BB962C8B-B14F-4D97-AF65-F5344CB8AC3E}">
        <p14:creationId xmlns:p14="http://schemas.microsoft.com/office/powerpoint/2010/main" val="3629110685"/>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61" y="3533867"/>
            <a:ext cx="5692899" cy="3324134"/>
          </a:xfrm>
          <a:prstGeom prst="rect">
            <a:avLst/>
          </a:prstGeom>
        </p:spPr>
      </p:pic>
      <p:pic>
        <p:nvPicPr>
          <p:cNvPr id="87" name="Resim 21"/>
          <p:cNvPicPr/>
          <p:nvPr/>
        </p:nvPicPr>
        <p:blipFill>
          <a:blip r:embed="rId3"/>
          <a:stretch/>
        </p:blipFill>
        <p:spPr>
          <a:xfrm>
            <a:off x="5951984" y="3533867"/>
            <a:ext cx="6239416" cy="3319453"/>
          </a:xfrm>
          <a:prstGeom prst="rect">
            <a:avLst/>
          </a:prstGeom>
          <a:ln w="0">
            <a:noFill/>
          </a:ln>
        </p:spPr>
      </p:pic>
      <p:sp>
        <p:nvSpPr>
          <p:cNvPr id="89" name="Dikdörtgen 13"/>
          <p:cNvSpPr/>
          <p:nvPr/>
        </p:nvSpPr>
        <p:spPr>
          <a:xfrm>
            <a:off x="3484019" y="6476640"/>
            <a:ext cx="2251941" cy="398655"/>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2000" b="1" strike="noStrike" spc="-1" dirty="0" smtClean="0">
                <a:solidFill>
                  <a:schemeClr val="accent2">
                    <a:lumMod val="40000"/>
                    <a:lumOff val="60000"/>
                  </a:schemeClr>
                </a:solidFill>
                <a:latin typeface="Calibri"/>
                <a:ea typeface="DejaVu Sans"/>
              </a:rPr>
              <a:t>Okul Gezisi Etkinliği</a:t>
            </a:r>
            <a:endParaRPr lang="tr-TR" sz="2000" b="0" strike="noStrike" spc="-1" dirty="0">
              <a:solidFill>
                <a:srgbClr val="FFFFFF"/>
              </a:solidFill>
              <a:latin typeface="Arial"/>
            </a:endParaRPr>
          </a:p>
        </p:txBody>
      </p:sp>
      <p:pic>
        <p:nvPicPr>
          <p:cNvPr id="91" name="Resim 4"/>
          <p:cNvPicPr/>
          <p:nvPr/>
        </p:nvPicPr>
        <p:blipFill>
          <a:blip r:embed="rId4"/>
          <a:stretch/>
        </p:blipFill>
        <p:spPr>
          <a:xfrm>
            <a:off x="32760" y="0"/>
            <a:ext cx="5703200" cy="3356992"/>
          </a:xfrm>
          <a:prstGeom prst="rect">
            <a:avLst/>
          </a:prstGeom>
          <a:ln w="0">
            <a:noFill/>
          </a:ln>
        </p:spPr>
      </p:pic>
      <p:sp>
        <p:nvSpPr>
          <p:cNvPr id="92" name="Dikdörtgen 17"/>
          <p:cNvSpPr/>
          <p:nvPr/>
        </p:nvSpPr>
        <p:spPr>
          <a:xfrm>
            <a:off x="2767400" y="2962432"/>
            <a:ext cx="2968560" cy="394560"/>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2000" b="1" strike="noStrike" spc="-1" dirty="0">
                <a:solidFill>
                  <a:schemeClr val="accent2">
                    <a:lumMod val="40000"/>
                    <a:lumOff val="60000"/>
                  </a:schemeClr>
                </a:solidFill>
                <a:latin typeface="Calibri"/>
                <a:ea typeface="DejaVu Sans"/>
              </a:rPr>
              <a:t>Sosyal Bilgiler Dersi Sergisi</a:t>
            </a:r>
            <a:endParaRPr lang="tr-TR" sz="2000" b="0" strike="noStrike" spc="-1" dirty="0">
              <a:solidFill>
                <a:srgbClr val="FFFFFF"/>
              </a:solidFill>
              <a:latin typeface="Arial"/>
            </a:endParaRPr>
          </a:p>
        </p:txBody>
      </p:sp>
      <p:sp>
        <p:nvSpPr>
          <p:cNvPr id="94" name="Dikdörtgen 20"/>
          <p:cNvSpPr/>
          <p:nvPr/>
        </p:nvSpPr>
        <p:spPr>
          <a:xfrm>
            <a:off x="9144360" y="6455520"/>
            <a:ext cx="3139200" cy="394560"/>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2000" b="1" strike="noStrike" spc="-1" dirty="0" err="1">
                <a:solidFill>
                  <a:schemeClr val="accent2">
                    <a:lumMod val="40000"/>
                    <a:lumOff val="60000"/>
                  </a:schemeClr>
                </a:solidFill>
                <a:latin typeface="Calibri"/>
                <a:ea typeface="DejaVu Sans"/>
              </a:rPr>
              <a:t>Mevlid</a:t>
            </a:r>
            <a:r>
              <a:rPr lang="tr-TR" sz="2000" b="1" strike="noStrike" spc="-1" dirty="0">
                <a:solidFill>
                  <a:schemeClr val="accent2">
                    <a:lumMod val="40000"/>
                    <a:lumOff val="60000"/>
                  </a:schemeClr>
                </a:solidFill>
                <a:latin typeface="Calibri"/>
                <a:ea typeface="DejaVu Sans"/>
              </a:rPr>
              <a:t>-i Nebi Haftası Sergisi</a:t>
            </a:r>
            <a:endParaRPr lang="tr-TR" sz="2000" b="0" strike="noStrike" spc="-1" dirty="0">
              <a:solidFill>
                <a:srgbClr val="FFFFFF"/>
              </a:solidFill>
              <a:latin typeface="Arial"/>
            </a:endParaRPr>
          </a:p>
        </p:txBody>
      </p:sp>
      <p:pic>
        <p:nvPicPr>
          <p:cNvPr id="2" name="Resi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1984" y="-10092"/>
            <a:ext cx="6264696" cy="3367084"/>
          </a:xfrm>
          <a:prstGeom prst="rect">
            <a:avLst/>
          </a:prstGeom>
        </p:spPr>
      </p:pic>
      <p:sp>
        <p:nvSpPr>
          <p:cNvPr id="11" name="Dikdörtgen 17"/>
          <p:cNvSpPr/>
          <p:nvPr/>
        </p:nvSpPr>
        <p:spPr>
          <a:xfrm>
            <a:off x="10834468" y="2952442"/>
            <a:ext cx="1449092" cy="398655"/>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2000" b="1" strike="noStrike" spc="-1" dirty="0" smtClean="0">
                <a:solidFill>
                  <a:schemeClr val="accent2">
                    <a:lumMod val="40000"/>
                    <a:lumOff val="60000"/>
                  </a:schemeClr>
                </a:solidFill>
                <a:latin typeface="Calibri"/>
                <a:ea typeface="DejaVu Sans"/>
              </a:rPr>
              <a:t>Müze Gezisi</a:t>
            </a:r>
            <a:endParaRPr lang="tr-TR" sz="2000" b="0" strike="noStrike" spc="-1" dirty="0">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Dikdörtgen 13"/>
          <p:cNvSpPr/>
          <p:nvPr/>
        </p:nvSpPr>
        <p:spPr>
          <a:xfrm>
            <a:off x="767408" y="5887724"/>
            <a:ext cx="2520280" cy="706432"/>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pPr>
            <a:r>
              <a:rPr lang="tr-TR" sz="2000" b="1" strike="noStrike" spc="-1" dirty="0" smtClean="0">
                <a:solidFill>
                  <a:schemeClr val="accent2">
                    <a:lumMod val="40000"/>
                    <a:lumOff val="60000"/>
                  </a:schemeClr>
                </a:solidFill>
                <a:latin typeface="Calibri"/>
                <a:ea typeface="DejaVu Sans"/>
              </a:rPr>
              <a:t>10 Kasım Atatürk ‘ü Anma Töreni </a:t>
            </a:r>
            <a:endParaRPr lang="tr-TR" sz="2000" b="0" strike="noStrike" spc="-1" dirty="0">
              <a:solidFill>
                <a:srgbClr val="FFFFFF"/>
              </a:solidFill>
              <a:latin typeface="Arial"/>
            </a:endParaRPr>
          </a:p>
        </p:txBody>
      </p:sp>
      <p:sp>
        <p:nvSpPr>
          <p:cNvPr id="101" name="Dikdörtgen 15"/>
          <p:cNvSpPr/>
          <p:nvPr/>
        </p:nvSpPr>
        <p:spPr>
          <a:xfrm>
            <a:off x="8580276" y="5877272"/>
            <a:ext cx="2664296" cy="583321"/>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r>
              <a:rPr lang="tr-TR" sz="1600" b="1" spc="-1" dirty="0" smtClean="0">
                <a:solidFill>
                  <a:schemeClr val="accent2">
                    <a:lumMod val="40000"/>
                    <a:lumOff val="60000"/>
                  </a:schemeClr>
                </a:solidFill>
                <a:latin typeface="Calibri"/>
                <a:ea typeface="DejaVu Sans"/>
              </a:rPr>
              <a:t>Genç Nida Kur'an-ı </a:t>
            </a:r>
            <a:r>
              <a:rPr lang="tr-TR" sz="1600" b="1" spc="-1" dirty="0">
                <a:solidFill>
                  <a:schemeClr val="accent2">
                    <a:lumMod val="40000"/>
                    <a:lumOff val="60000"/>
                  </a:schemeClr>
                </a:solidFill>
                <a:latin typeface="Calibri"/>
                <a:ea typeface="DejaVu Sans"/>
              </a:rPr>
              <a:t>Kerim'i Güzel Okuma Yarışması</a:t>
            </a:r>
          </a:p>
        </p:txBody>
      </p:sp>
      <p:pic>
        <p:nvPicPr>
          <p:cNvPr id="103" name="Resim 17"/>
          <p:cNvPicPr/>
          <p:nvPr/>
        </p:nvPicPr>
        <p:blipFill>
          <a:blip r:embed="rId2"/>
          <a:stretch/>
        </p:blipFill>
        <p:spPr>
          <a:xfrm>
            <a:off x="4295800" y="-1"/>
            <a:ext cx="3384376" cy="5445224"/>
          </a:xfrm>
          <a:prstGeom prst="rect">
            <a:avLst/>
          </a:prstGeom>
          <a:ln w="0">
            <a:noFill/>
          </a:ln>
        </p:spPr>
      </p:pic>
      <p:sp>
        <p:nvSpPr>
          <p:cNvPr id="104" name="Dikdörtgen 18"/>
          <p:cNvSpPr/>
          <p:nvPr/>
        </p:nvSpPr>
        <p:spPr>
          <a:xfrm>
            <a:off x="4799856" y="5825864"/>
            <a:ext cx="2216520" cy="699480"/>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tr-TR" sz="2000" b="1" strike="noStrike" spc="-1" dirty="0">
                <a:solidFill>
                  <a:schemeClr val="accent2">
                    <a:lumMod val="40000"/>
                    <a:lumOff val="60000"/>
                  </a:schemeClr>
                </a:solidFill>
                <a:latin typeface="Calibri"/>
                <a:ea typeface="DejaVu Sans"/>
              </a:rPr>
              <a:t>Ezan Okuma Yarışmaları</a:t>
            </a:r>
            <a:endParaRPr lang="tr-TR" sz="2000" b="0" strike="noStrike" spc="-1" dirty="0">
              <a:solidFill>
                <a:srgbClr val="FFFFFF"/>
              </a:solidFill>
              <a:latin typeface="Arial"/>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25964"/>
            <a:ext cx="3384376" cy="5445224"/>
          </a:xfrm>
          <a:prstGeom prst="rect">
            <a:avLst/>
          </a:prstGeom>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6240" y="0"/>
            <a:ext cx="3312368" cy="544522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3"/>
          <p:cNvPicPr/>
          <p:nvPr/>
        </p:nvPicPr>
        <p:blipFill>
          <a:blip r:embed="rId2">
            <a:lum bright="70000" contrast="-70000"/>
          </a:blip>
          <a:stretch/>
        </p:blipFill>
        <p:spPr>
          <a:xfrm>
            <a:off x="3359696" y="1196752"/>
            <a:ext cx="4515664" cy="4507808"/>
          </a:xfrm>
          <a:prstGeom prst="rect">
            <a:avLst/>
          </a:prstGeom>
          <a:ln w="0">
            <a:noFill/>
          </a:ln>
        </p:spPr>
      </p:pic>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60695" cy="6858000"/>
          </a:xfrm>
          <a:prstGeom prst="rect">
            <a:avLst/>
          </a:prstGeom>
        </p:spPr>
      </p:pic>
    </p:spTree>
    <p:extLst>
      <p:ext uri="{BB962C8B-B14F-4D97-AF65-F5344CB8AC3E}">
        <p14:creationId xmlns:p14="http://schemas.microsoft.com/office/powerpoint/2010/main" val="474714297"/>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8" y="-8133"/>
            <a:ext cx="5805661" cy="3480840"/>
          </a:xfrm>
          <a:prstGeom prst="rect">
            <a:avLst/>
          </a:prstGeom>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8880" y="-8133"/>
            <a:ext cx="5763120" cy="3480840"/>
          </a:xfrm>
          <a:prstGeom prst="rect">
            <a:avLst/>
          </a:prstGeom>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00361"/>
            <a:ext cx="5750640" cy="3257640"/>
          </a:xfrm>
          <a:prstGeom prst="rect">
            <a:avLst/>
          </a:prstGeom>
        </p:spPr>
      </p:pic>
      <p:pic>
        <p:nvPicPr>
          <p:cNvPr id="2" name="Resi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8880" y="3600360"/>
            <a:ext cx="5751360" cy="3252240"/>
          </a:xfrm>
          <a:prstGeom prst="rect">
            <a:avLst/>
          </a:prstGeom>
        </p:spPr>
      </p:pic>
      <p:sp>
        <p:nvSpPr>
          <p:cNvPr id="107" name="Dikdörtgen 8"/>
          <p:cNvSpPr/>
          <p:nvPr/>
        </p:nvSpPr>
        <p:spPr>
          <a:xfrm>
            <a:off x="9516600" y="6439127"/>
            <a:ext cx="2663640" cy="394560"/>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2000" b="1" strike="noStrike" spc="-1" dirty="0">
                <a:solidFill>
                  <a:schemeClr val="accent2">
                    <a:lumMod val="40000"/>
                    <a:lumOff val="60000"/>
                  </a:schemeClr>
                </a:solidFill>
                <a:latin typeface="Calibri"/>
                <a:ea typeface="DejaVu Sans"/>
              </a:rPr>
              <a:t>Masa Tenisi Turnuvaları</a:t>
            </a:r>
            <a:endParaRPr lang="tr-TR" sz="2000" b="0" strike="noStrike" spc="-1" dirty="0">
              <a:solidFill>
                <a:srgbClr val="FFFFFF"/>
              </a:solidFill>
              <a:latin typeface="Arial"/>
            </a:endParaRPr>
          </a:p>
        </p:txBody>
      </p:sp>
      <p:sp>
        <p:nvSpPr>
          <p:cNvPr id="110" name="Dikdörtgen 7"/>
          <p:cNvSpPr/>
          <p:nvPr/>
        </p:nvSpPr>
        <p:spPr>
          <a:xfrm>
            <a:off x="1199456" y="3068960"/>
            <a:ext cx="4577464" cy="398655"/>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pPr>
            <a:r>
              <a:rPr lang="tr-TR" sz="2000" b="1" strike="noStrike" spc="-1" dirty="0" smtClean="0">
                <a:solidFill>
                  <a:schemeClr val="accent2">
                    <a:lumMod val="40000"/>
                    <a:lumOff val="60000"/>
                  </a:schemeClr>
                </a:solidFill>
                <a:latin typeface="Calibri"/>
                <a:ea typeface="DejaVu Sans"/>
              </a:rPr>
              <a:t>Filistin’e Destek Kampanyası Etkinliği</a:t>
            </a:r>
            <a:endParaRPr lang="tr-TR" sz="2000" b="0" strike="noStrike" spc="-1" dirty="0">
              <a:solidFill>
                <a:srgbClr val="FFFFFF"/>
              </a:solidFill>
              <a:latin typeface="Arial"/>
            </a:endParaRPr>
          </a:p>
        </p:txBody>
      </p:sp>
      <p:sp>
        <p:nvSpPr>
          <p:cNvPr id="112" name="Dikdörtgen 10"/>
          <p:cNvSpPr/>
          <p:nvPr/>
        </p:nvSpPr>
        <p:spPr>
          <a:xfrm>
            <a:off x="2695320" y="6458040"/>
            <a:ext cx="3055320" cy="394560"/>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2000" b="1" strike="noStrike" spc="-1">
                <a:solidFill>
                  <a:schemeClr val="accent2">
                    <a:lumMod val="40000"/>
                    <a:lumOff val="60000"/>
                  </a:schemeClr>
                </a:solidFill>
                <a:latin typeface="Calibri"/>
                <a:ea typeface="DejaVu Sans"/>
              </a:rPr>
              <a:t>Öğretmenler Günü Etkinliği</a:t>
            </a:r>
            <a:endParaRPr lang="tr-TR" sz="2000" b="0" strike="noStrike" spc="-1">
              <a:solidFill>
                <a:srgbClr val="FFFFFF"/>
              </a:solidFill>
              <a:latin typeface="Arial"/>
            </a:endParaRPr>
          </a:p>
        </p:txBody>
      </p:sp>
      <p:sp>
        <p:nvSpPr>
          <p:cNvPr id="11" name="Dikdörtgen 8"/>
          <p:cNvSpPr/>
          <p:nvPr/>
        </p:nvSpPr>
        <p:spPr>
          <a:xfrm>
            <a:off x="10056816" y="3081240"/>
            <a:ext cx="2159864" cy="398655"/>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2000" b="1" strike="noStrike" spc="-1" dirty="0" smtClean="0">
                <a:solidFill>
                  <a:schemeClr val="accent2">
                    <a:lumMod val="40000"/>
                    <a:lumOff val="60000"/>
                  </a:schemeClr>
                </a:solidFill>
                <a:latin typeface="Calibri"/>
                <a:ea typeface="DejaVu Sans"/>
              </a:rPr>
              <a:t>Kan Bağışı Etkinliği</a:t>
            </a:r>
            <a:endParaRPr lang="tr-TR" sz="2000" b="0" strike="noStrike" spc="-1" dirty="0">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2024" y="-13851"/>
            <a:ext cx="5868216" cy="6875946"/>
          </a:xfrm>
          <a:prstGeom prst="rect">
            <a:avLst/>
          </a:prstGeom>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735960" cy="6908895"/>
          </a:xfrm>
          <a:prstGeom prst="rect">
            <a:avLst/>
          </a:prstGeom>
        </p:spPr>
      </p:pic>
      <p:sp>
        <p:nvSpPr>
          <p:cNvPr id="107" name="Dikdörtgen 8"/>
          <p:cNvSpPr/>
          <p:nvPr/>
        </p:nvSpPr>
        <p:spPr>
          <a:xfrm>
            <a:off x="9770115" y="6459345"/>
            <a:ext cx="2410125" cy="398655"/>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2000" b="1" strike="noStrike" spc="-1" dirty="0" smtClean="0">
                <a:solidFill>
                  <a:schemeClr val="accent2">
                    <a:lumMod val="40000"/>
                    <a:lumOff val="60000"/>
                  </a:schemeClr>
                </a:solidFill>
                <a:latin typeface="Calibri"/>
                <a:ea typeface="DejaVu Sans"/>
              </a:rPr>
              <a:t>Camide vakit Namazı</a:t>
            </a:r>
            <a:endParaRPr lang="tr-TR" sz="2000" b="0" strike="noStrike" spc="-1" dirty="0">
              <a:solidFill>
                <a:srgbClr val="FFFFFF"/>
              </a:solidFill>
              <a:latin typeface="Arial"/>
            </a:endParaRPr>
          </a:p>
        </p:txBody>
      </p:sp>
      <p:sp>
        <p:nvSpPr>
          <p:cNvPr id="112" name="Dikdörtgen 10"/>
          <p:cNvSpPr/>
          <p:nvPr/>
        </p:nvSpPr>
        <p:spPr>
          <a:xfrm>
            <a:off x="3328619" y="6501066"/>
            <a:ext cx="2399737" cy="398655"/>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2000" b="1" spc="-1" dirty="0" smtClean="0">
                <a:solidFill>
                  <a:schemeClr val="accent2">
                    <a:lumMod val="40000"/>
                    <a:lumOff val="60000"/>
                  </a:schemeClr>
                </a:solidFill>
                <a:latin typeface="Calibri"/>
                <a:ea typeface="DejaVu Sans"/>
              </a:rPr>
              <a:t>Camide Vakit namazı</a:t>
            </a:r>
            <a:endParaRPr lang="tr-TR" sz="2000" b="0" strike="noStrike" spc="-1" dirty="0">
              <a:solidFill>
                <a:srgbClr val="FFFFFF"/>
              </a:solidFill>
              <a:latin typeface="Arial"/>
            </a:endParaRPr>
          </a:p>
        </p:txBody>
      </p:sp>
    </p:spTree>
    <p:extLst>
      <p:ext uri="{BB962C8B-B14F-4D97-AF65-F5344CB8AC3E}">
        <p14:creationId xmlns:p14="http://schemas.microsoft.com/office/powerpoint/2010/main" val="4282491673"/>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6040" y="0"/>
            <a:ext cx="5832648" cy="6925029"/>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0" y="0"/>
            <a:ext cx="6032752" cy="6957392"/>
          </a:xfrm>
          <a:prstGeom prst="rect">
            <a:avLst/>
          </a:prstGeom>
        </p:spPr>
      </p:pic>
      <p:sp>
        <p:nvSpPr>
          <p:cNvPr id="107" name="Dikdörtgen 8"/>
          <p:cNvSpPr/>
          <p:nvPr/>
        </p:nvSpPr>
        <p:spPr>
          <a:xfrm>
            <a:off x="8971072" y="6505324"/>
            <a:ext cx="3317616" cy="398655"/>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2000" b="1" strike="noStrike" spc="-1" dirty="0" smtClean="0">
                <a:solidFill>
                  <a:schemeClr val="accent2">
                    <a:lumMod val="40000"/>
                    <a:lumOff val="60000"/>
                  </a:schemeClr>
                </a:solidFill>
                <a:latin typeface="Calibri"/>
                <a:ea typeface="DejaVu Sans"/>
              </a:rPr>
              <a:t>Mescidimizde Teravih Namazı</a:t>
            </a:r>
            <a:endParaRPr lang="tr-TR" sz="2000" b="0" strike="noStrike" spc="-1" dirty="0">
              <a:solidFill>
                <a:srgbClr val="FFFFFF"/>
              </a:solidFill>
              <a:latin typeface="Arial"/>
            </a:endParaRPr>
          </a:p>
        </p:txBody>
      </p:sp>
      <p:sp>
        <p:nvSpPr>
          <p:cNvPr id="112" name="Dikdörtgen 10"/>
          <p:cNvSpPr/>
          <p:nvPr/>
        </p:nvSpPr>
        <p:spPr>
          <a:xfrm>
            <a:off x="2690456" y="6526374"/>
            <a:ext cx="3317616" cy="398655"/>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2000" b="1" spc="-1" dirty="0" smtClean="0">
                <a:solidFill>
                  <a:schemeClr val="accent2">
                    <a:lumMod val="40000"/>
                    <a:lumOff val="60000"/>
                  </a:schemeClr>
                </a:solidFill>
                <a:latin typeface="Calibri"/>
                <a:ea typeface="DejaVu Sans"/>
              </a:rPr>
              <a:t>Mescidimizde Teravih Namazı</a:t>
            </a:r>
            <a:endParaRPr lang="tr-TR" sz="2000" b="0" strike="noStrike" spc="-1" dirty="0">
              <a:solidFill>
                <a:srgbClr val="FFFFFF"/>
              </a:solidFill>
              <a:latin typeface="Arial"/>
            </a:endParaRPr>
          </a:p>
        </p:txBody>
      </p:sp>
    </p:spTree>
    <p:extLst>
      <p:ext uri="{BB962C8B-B14F-4D97-AF65-F5344CB8AC3E}">
        <p14:creationId xmlns:p14="http://schemas.microsoft.com/office/powerpoint/2010/main" val="1288646147"/>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Dikdörtgen 10"/>
          <p:cNvSpPr/>
          <p:nvPr/>
        </p:nvSpPr>
        <p:spPr>
          <a:xfrm>
            <a:off x="5097053" y="3097837"/>
            <a:ext cx="2291181" cy="398655"/>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2000" b="1" spc="-1" dirty="0" smtClean="0">
                <a:solidFill>
                  <a:schemeClr val="accent2">
                    <a:lumMod val="40000"/>
                    <a:lumOff val="60000"/>
                  </a:schemeClr>
                </a:solidFill>
                <a:latin typeface="Calibri"/>
                <a:ea typeface="DejaVu Sans"/>
              </a:rPr>
              <a:t>Bilim Samsun Gezisi</a:t>
            </a:r>
            <a:endParaRPr lang="tr-TR" sz="2000" b="0" strike="noStrike" spc="-1" dirty="0">
              <a:solidFill>
                <a:srgbClr val="FFFFFF"/>
              </a:solidFill>
              <a:latin typeface="Arial"/>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8048" y="3496492"/>
            <a:ext cx="5663952" cy="3369345"/>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53" y="3496492"/>
            <a:ext cx="5780113" cy="3350667"/>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5" y="-1"/>
            <a:ext cx="5805822" cy="3097838"/>
          </a:xfrm>
          <a:prstGeom prst="rect">
            <a:avLst/>
          </a:prstGeom>
        </p:spPr>
      </p:pic>
      <p:pic>
        <p:nvPicPr>
          <p:cNvPr id="7" name="Resi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8048" y="0"/>
            <a:ext cx="5663952" cy="3097837"/>
          </a:xfrm>
          <a:prstGeom prst="rect">
            <a:avLst/>
          </a:prstGeom>
        </p:spPr>
      </p:pic>
    </p:spTree>
    <p:extLst>
      <p:ext uri="{BB962C8B-B14F-4D97-AF65-F5344CB8AC3E}">
        <p14:creationId xmlns:p14="http://schemas.microsoft.com/office/powerpoint/2010/main" val="108416666"/>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Dikdörtgen 10"/>
          <p:cNvSpPr/>
          <p:nvPr/>
        </p:nvSpPr>
        <p:spPr>
          <a:xfrm>
            <a:off x="4289390" y="3246369"/>
            <a:ext cx="3557427" cy="398655"/>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2000" b="0" strike="noStrike" spc="-1" dirty="0" smtClean="0">
                <a:solidFill>
                  <a:srgbClr val="FFFFFF"/>
                </a:solidFill>
                <a:latin typeface="Arial"/>
              </a:rPr>
              <a:t>Canik Doğa Fen Okulu Gezisi</a:t>
            </a:r>
            <a:endParaRPr lang="tr-TR" sz="2000" b="0" strike="noStrike" spc="-1" dirty="0">
              <a:solidFill>
                <a:srgbClr val="FFFFFF"/>
              </a:solidFill>
              <a:latin typeface="Arial"/>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2104" y="3717032"/>
            <a:ext cx="4968552" cy="3028852"/>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37" y="72863"/>
            <a:ext cx="4855635" cy="3068960"/>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37" y="3717032"/>
            <a:ext cx="4855635" cy="3056464"/>
          </a:xfrm>
          <a:prstGeom prst="rect">
            <a:avLst/>
          </a:prstGeom>
        </p:spPr>
      </p:pic>
      <p:pic>
        <p:nvPicPr>
          <p:cNvPr id="7" name="Resi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2104" y="116631"/>
            <a:ext cx="4968552" cy="3025191"/>
          </a:xfrm>
          <a:prstGeom prst="rect">
            <a:avLst/>
          </a:prstGeom>
        </p:spPr>
      </p:pic>
    </p:spTree>
    <p:extLst>
      <p:ext uri="{BB962C8B-B14F-4D97-AF65-F5344CB8AC3E}">
        <p14:creationId xmlns:p14="http://schemas.microsoft.com/office/powerpoint/2010/main" val="1143779416"/>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3831" y="620688"/>
            <a:ext cx="3305117" cy="4594678"/>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336" y="3326648"/>
            <a:ext cx="4248473" cy="3414720"/>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0216" y="204056"/>
            <a:ext cx="4104456" cy="3224944"/>
          </a:xfrm>
          <a:prstGeom prst="rect">
            <a:avLst/>
          </a:prstGeom>
        </p:spPr>
      </p:pic>
      <p:sp>
        <p:nvSpPr>
          <p:cNvPr id="11" name="Dikdörtgen 10"/>
          <p:cNvSpPr/>
          <p:nvPr/>
        </p:nvSpPr>
        <p:spPr>
          <a:xfrm>
            <a:off x="1697957" y="1453056"/>
            <a:ext cx="1523279" cy="398655"/>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2000" b="0" strike="noStrike" spc="-1" dirty="0" smtClean="0">
                <a:solidFill>
                  <a:srgbClr val="FFFFFF"/>
                </a:solidFill>
                <a:latin typeface="Arial"/>
              </a:rPr>
              <a:t>Şiir Dinletisi</a:t>
            </a:r>
            <a:endParaRPr lang="tr-TR" sz="2000" b="0" strike="noStrike" spc="-1" dirty="0">
              <a:solidFill>
                <a:srgbClr val="FFFFFF"/>
              </a:solidFill>
              <a:latin typeface="Arial"/>
            </a:endParaRPr>
          </a:p>
        </p:txBody>
      </p:sp>
      <p:sp>
        <p:nvSpPr>
          <p:cNvPr id="12" name="Dikdörtgen 11"/>
          <p:cNvSpPr/>
          <p:nvPr/>
        </p:nvSpPr>
        <p:spPr>
          <a:xfrm>
            <a:off x="9336360" y="4573561"/>
            <a:ext cx="1523279" cy="398655"/>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2000" b="0" strike="noStrike" spc="-1" dirty="0" smtClean="0">
                <a:solidFill>
                  <a:srgbClr val="FFFFFF"/>
                </a:solidFill>
                <a:latin typeface="Arial"/>
              </a:rPr>
              <a:t>Şiir Dinletisi</a:t>
            </a:r>
            <a:endParaRPr lang="tr-TR" sz="2000" b="0" strike="noStrike" spc="-1" dirty="0">
              <a:solidFill>
                <a:srgbClr val="FFFFFF"/>
              </a:solidFill>
              <a:latin typeface="Arial"/>
            </a:endParaRPr>
          </a:p>
        </p:txBody>
      </p:sp>
    </p:spTree>
    <p:extLst>
      <p:ext uri="{BB962C8B-B14F-4D97-AF65-F5344CB8AC3E}">
        <p14:creationId xmlns:p14="http://schemas.microsoft.com/office/powerpoint/2010/main" val="2497569987"/>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kdörtgen 11"/>
          <p:cNvSpPr/>
          <p:nvPr/>
        </p:nvSpPr>
        <p:spPr>
          <a:xfrm>
            <a:off x="3287689" y="5805264"/>
            <a:ext cx="5616624" cy="398655"/>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pPr>
            <a:r>
              <a:rPr lang="tr-TR" sz="2000" b="0" strike="noStrike" spc="-1" dirty="0" smtClean="0">
                <a:solidFill>
                  <a:srgbClr val="FFFFFF"/>
                </a:solidFill>
                <a:latin typeface="Arial"/>
              </a:rPr>
              <a:t>Maketlerle Siyer-i Nebi Sergisi</a:t>
            </a:r>
            <a:endParaRPr lang="tr-TR" sz="2000" b="0" strike="noStrike" spc="-1" dirty="0">
              <a:solidFill>
                <a:srgbClr val="FFFFFF"/>
              </a:solidFill>
              <a:latin typeface="Arial"/>
            </a:endParaRPr>
          </a:p>
        </p:txBody>
      </p:sp>
      <p:pic>
        <p:nvPicPr>
          <p:cNvPr id="2" name="Resim 1"/>
          <p:cNvPicPr>
            <a:picLocks noChangeAspect="1"/>
          </p:cNvPicPr>
          <p:nvPr/>
        </p:nvPicPr>
        <p:blipFill rotWithShape="1">
          <a:blip r:embed="rId2" cstate="print">
            <a:extLst>
              <a:ext uri="{28A0092B-C50C-407E-A947-70E740481C1C}">
                <a14:useLocalDpi xmlns:a14="http://schemas.microsoft.com/office/drawing/2010/main" val="0"/>
              </a:ext>
            </a:extLst>
          </a:blip>
          <a:srcRect l="16494"/>
          <a:stretch/>
        </p:blipFill>
        <p:spPr>
          <a:xfrm>
            <a:off x="2999656" y="0"/>
            <a:ext cx="2888215" cy="4852463"/>
          </a:xfrm>
          <a:prstGeom prst="rect">
            <a:avLst/>
          </a:prstGeom>
        </p:spPr>
      </p:pic>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l="19972"/>
          <a:stretch/>
        </p:blipFill>
        <p:spPr>
          <a:xfrm>
            <a:off x="6312024" y="-1"/>
            <a:ext cx="2808312" cy="4852463"/>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6359" y="-1"/>
            <a:ext cx="2861241" cy="4852464"/>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80" y="-1"/>
            <a:ext cx="2664295" cy="4852464"/>
          </a:xfrm>
          <a:prstGeom prst="rect">
            <a:avLst/>
          </a:prstGeom>
        </p:spPr>
      </p:pic>
    </p:spTree>
    <p:extLst>
      <p:ext uri="{BB962C8B-B14F-4D97-AF65-F5344CB8AC3E}">
        <p14:creationId xmlns:p14="http://schemas.microsoft.com/office/powerpoint/2010/main" val="2931595678"/>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kdörtgen 11"/>
          <p:cNvSpPr/>
          <p:nvPr/>
        </p:nvSpPr>
        <p:spPr>
          <a:xfrm>
            <a:off x="3359696" y="6093296"/>
            <a:ext cx="5616624" cy="398655"/>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pPr>
            <a:r>
              <a:rPr lang="tr-TR" sz="2000" b="0" strike="noStrike" spc="-1" dirty="0" smtClean="0">
                <a:solidFill>
                  <a:srgbClr val="FFFFFF"/>
                </a:solidFill>
                <a:latin typeface="Arial"/>
              </a:rPr>
              <a:t>Mehmetçik İmam Hatip Ortaokulu </a:t>
            </a:r>
            <a:r>
              <a:rPr lang="tr-TR" sz="2000" b="0" strike="noStrike" spc="-1" dirty="0" err="1" smtClean="0">
                <a:solidFill>
                  <a:srgbClr val="FFFFFF"/>
                </a:solidFill>
                <a:latin typeface="Arial"/>
              </a:rPr>
              <a:t>Folklör</a:t>
            </a:r>
            <a:r>
              <a:rPr lang="tr-TR" sz="2000" b="0" strike="noStrike" spc="-1" dirty="0" smtClean="0">
                <a:solidFill>
                  <a:srgbClr val="FFFFFF"/>
                </a:solidFill>
                <a:latin typeface="Arial"/>
              </a:rPr>
              <a:t> Ekibi</a:t>
            </a:r>
            <a:endParaRPr lang="tr-TR" sz="2000" b="0" strike="noStrike" spc="-1" dirty="0">
              <a:solidFill>
                <a:srgbClr val="FFFFFF"/>
              </a:solidFill>
              <a:latin typeface="Arial"/>
            </a:endParaRP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260648"/>
            <a:ext cx="10657184" cy="5616624"/>
          </a:xfrm>
          <a:prstGeom prst="rect">
            <a:avLst/>
          </a:prstGeom>
        </p:spPr>
      </p:pic>
    </p:spTree>
    <p:extLst>
      <p:ext uri="{BB962C8B-B14F-4D97-AF65-F5344CB8AC3E}">
        <p14:creationId xmlns:p14="http://schemas.microsoft.com/office/powerpoint/2010/main" val="423028766"/>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kdörtgen 11"/>
          <p:cNvSpPr/>
          <p:nvPr/>
        </p:nvSpPr>
        <p:spPr>
          <a:xfrm>
            <a:off x="3359696" y="6093296"/>
            <a:ext cx="5616624" cy="398655"/>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pPr>
            <a:r>
              <a:rPr lang="tr-TR" sz="2000" b="0" strike="noStrike" spc="-1" dirty="0" smtClean="0">
                <a:solidFill>
                  <a:srgbClr val="FFFFFF"/>
                </a:solidFill>
                <a:latin typeface="Arial"/>
              </a:rPr>
              <a:t>Mehmetçik İmam Hatip Ortaokulu Korosu</a:t>
            </a:r>
            <a:endParaRPr lang="tr-TR" sz="2000" b="0" strike="noStrike" spc="-1" dirty="0">
              <a:solidFill>
                <a:srgbClr val="FFFFFF"/>
              </a:solidFill>
              <a:latin typeface="Arial"/>
            </a:endParaRP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192" y="260648"/>
            <a:ext cx="10061376" cy="5669350"/>
          </a:xfrm>
          <a:prstGeom prst="rect">
            <a:avLst/>
          </a:prstGeom>
        </p:spPr>
      </p:pic>
    </p:spTree>
    <p:extLst>
      <p:ext uri="{BB962C8B-B14F-4D97-AF65-F5344CB8AC3E}">
        <p14:creationId xmlns:p14="http://schemas.microsoft.com/office/powerpoint/2010/main" val="2241493017"/>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kdörtgen 11"/>
          <p:cNvSpPr/>
          <p:nvPr/>
        </p:nvSpPr>
        <p:spPr>
          <a:xfrm>
            <a:off x="3359696" y="5644551"/>
            <a:ext cx="5616624" cy="398655"/>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pPr>
            <a:r>
              <a:rPr lang="tr-TR" sz="2000" b="0" strike="noStrike" spc="-1" dirty="0" smtClean="0">
                <a:solidFill>
                  <a:srgbClr val="FFFFFF"/>
                </a:solidFill>
                <a:latin typeface="Arial"/>
              </a:rPr>
              <a:t>Kitap Fuarı Gezisi</a:t>
            </a:r>
            <a:endParaRPr lang="tr-TR" sz="2000" b="0" strike="noStrike" spc="-1" dirty="0">
              <a:solidFill>
                <a:srgbClr val="FFFFFF"/>
              </a:solidFill>
              <a:latin typeface="Arial"/>
            </a:endParaRP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116632"/>
            <a:ext cx="5616624" cy="5184576"/>
          </a:xfrm>
          <a:prstGeom prst="rect">
            <a:avLst/>
          </a:prstGeom>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3992" y="116632"/>
            <a:ext cx="6041588" cy="5184576"/>
          </a:xfrm>
          <a:prstGeom prst="rect">
            <a:avLst/>
          </a:prstGeom>
        </p:spPr>
      </p:pic>
    </p:spTree>
    <p:extLst>
      <p:ext uri="{BB962C8B-B14F-4D97-AF65-F5344CB8AC3E}">
        <p14:creationId xmlns:p14="http://schemas.microsoft.com/office/powerpoint/2010/main" val="445010086"/>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Dikdörtgen 1"/>
          <p:cNvSpPr/>
          <p:nvPr/>
        </p:nvSpPr>
        <p:spPr>
          <a:xfrm>
            <a:off x="2957040" y="304920"/>
            <a:ext cx="6276960" cy="912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5400" b="1" strike="noStrike" spc="-1">
                <a:solidFill>
                  <a:srgbClr val="FF0000"/>
                </a:solidFill>
                <a:latin typeface="Calibri"/>
                <a:ea typeface="DejaVu Sans"/>
              </a:rPr>
              <a:t>OKULUN FİZİKİ YAPISI</a:t>
            </a:r>
            <a:endParaRPr lang="tr-TR" sz="5400" b="0" strike="noStrike" spc="-1">
              <a:solidFill>
                <a:srgbClr val="000000"/>
              </a:solidFill>
              <a:latin typeface="Arial"/>
            </a:endParaRPr>
          </a:p>
        </p:txBody>
      </p:sp>
      <p:graphicFrame>
        <p:nvGraphicFramePr>
          <p:cNvPr id="46" name="Tablo 3"/>
          <p:cNvGraphicFramePr/>
          <p:nvPr/>
        </p:nvGraphicFramePr>
        <p:xfrm>
          <a:off x="1333080" y="3107880"/>
          <a:ext cx="9525600" cy="3150000"/>
        </p:xfrm>
        <a:graphic>
          <a:graphicData uri="http://schemas.openxmlformats.org/drawingml/2006/table">
            <a:tbl>
              <a:tblPr/>
              <a:tblGrid>
                <a:gridCol w="2381400">
                  <a:extLst>
                    <a:ext uri="{9D8B030D-6E8A-4147-A177-3AD203B41FA5}">
                      <a16:colId xmlns:a16="http://schemas.microsoft.com/office/drawing/2014/main" xmlns="" val="20000"/>
                    </a:ext>
                  </a:extLst>
                </a:gridCol>
                <a:gridCol w="2381400">
                  <a:extLst>
                    <a:ext uri="{9D8B030D-6E8A-4147-A177-3AD203B41FA5}">
                      <a16:colId xmlns:a16="http://schemas.microsoft.com/office/drawing/2014/main" xmlns="" val="20001"/>
                    </a:ext>
                  </a:extLst>
                </a:gridCol>
                <a:gridCol w="2381400">
                  <a:extLst>
                    <a:ext uri="{9D8B030D-6E8A-4147-A177-3AD203B41FA5}">
                      <a16:colId xmlns:a16="http://schemas.microsoft.com/office/drawing/2014/main" xmlns="" val="20002"/>
                    </a:ext>
                  </a:extLst>
                </a:gridCol>
                <a:gridCol w="2381400">
                  <a:extLst>
                    <a:ext uri="{9D8B030D-6E8A-4147-A177-3AD203B41FA5}">
                      <a16:colId xmlns:a16="http://schemas.microsoft.com/office/drawing/2014/main" xmlns="" val="20003"/>
                    </a:ext>
                  </a:extLst>
                </a:gridCol>
              </a:tblGrid>
              <a:tr h="630000">
                <a:tc>
                  <a:txBody>
                    <a:bodyPr/>
                    <a:lstStyle/>
                    <a:p>
                      <a:pPr algn="r">
                        <a:lnSpc>
                          <a:spcPct val="100000"/>
                        </a:lnSpc>
                      </a:pPr>
                      <a:r>
                        <a:rPr lang="tr-TR" sz="2000" b="1" strike="noStrike" spc="-1">
                          <a:solidFill>
                            <a:schemeClr val="dk1"/>
                          </a:solidFill>
                          <a:latin typeface="Calibri"/>
                        </a:rPr>
                        <a:t>Yüzölçümü:</a:t>
                      </a:r>
                      <a:endParaRPr lang="tr-TR" sz="2000" b="0" strike="noStrike" spc="-1">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rgbClr val="E8EBF4"/>
                    </a:solidFill>
                  </a:tcPr>
                </a:tc>
                <a:tc>
                  <a:txBody>
                    <a:bodyPr/>
                    <a:lstStyle/>
                    <a:p>
                      <a:pPr algn="ctr">
                        <a:lnSpc>
                          <a:spcPct val="100000"/>
                        </a:lnSpc>
                      </a:pPr>
                      <a:r>
                        <a:rPr lang="tr-TR" sz="2000" b="1" strike="noStrike" spc="-1">
                          <a:solidFill>
                            <a:schemeClr val="dk1"/>
                          </a:solidFill>
                          <a:latin typeface="Calibri"/>
                        </a:rPr>
                        <a:t>3883 m</a:t>
                      </a:r>
                      <a:r>
                        <a:rPr lang="tr-TR" sz="2000" b="1" strike="noStrike" spc="-1" baseline="30000">
                          <a:solidFill>
                            <a:schemeClr val="dk1"/>
                          </a:solidFill>
                          <a:latin typeface="Calibri"/>
                        </a:rPr>
                        <a:t>2</a:t>
                      </a:r>
                      <a:endParaRPr lang="tr-TR" sz="2000" b="0" strike="noStrike" spc="-1">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rgbClr val="E8EBF4"/>
                    </a:solidFill>
                  </a:tcPr>
                </a:tc>
                <a:tc>
                  <a:txBody>
                    <a:bodyPr/>
                    <a:lstStyle/>
                    <a:p>
                      <a:pPr algn="r">
                        <a:lnSpc>
                          <a:spcPct val="100000"/>
                        </a:lnSpc>
                      </a:pPr>
                      <a:r>
                        <a:rPr lang="tr-TR" sz="2000" b="1" strike="noStrike" spc="-1">
                          <a:solidFill>
                            <a:schemeClr val="dk1"/>
                          </a:solidFill>
                          <a:latin typeface="Calibri"/>
                        </a:rPr>
                        <a:t>Laboratuvar:</a:t>
                      </a:r>
                      <a:endParaRPr lang="tr-TR" sz="2000" b="0" strike="noStrike" spc="-1">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rgbClr val="E8EBF4"/>
                    </a:solidFill>
                  </a:tcPr>
                </a:tc>
                <a:tc>
                  <a:txBody>
                    <a:bodyPr/>
                    <a:lstStyle/>
                    <a:p>
                      <a:pPr algn="ctr">
                        <a:lnSpc>
                          <a:spcPct val="100000"/>
                        </a:lnSpc>
                      </a:pPr>
                      <a:r>
                        <a:rPr lang="tr-TR" sz="2000" b="1" strike="noStrike" spc="-1">
                          <a:solidFill>
                            <a:schemeClr val="dk1"/>
                          </a:solidFill>
                          <a:latin typeface="Calibri"/>
                        </a:rPr>
                        <a:t>1</a:t>
                      </a:r>
                      <a:endParaRPr lang="tr-TR" sz="2000" b="0" strike="noStrike" spc="-1">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rgbClr val="E8EBF4"/>
                    </a:solidFill>
                  </a:tcPr>
                </a:tc>
                <a:extLst>
                  <a:ext uri="{0D108BD9-81ED-4DB2-BD59-A6C34878D82A}">
                    <a16:rowId xmlns:a16="http://schemas.microsoft.com/office/drawing/2014/main" xmlns="" val="10000"/>
                  </a:ext>
                </a:extLst>
              </a:tr>
              <a:tr h="630000">
                <a:tc>
                  <a:txBody>
                    <a:bodyPr/>
                    <a:lstStyle/>
                    <a:p>
                      <a:pPr algn="r">
                        <a:lnSpc>
                          <a:spcPct val="100000"/>
                        </a:lnSpc>
                      </a:pPr>
                      <a:r>
                        <a:rPr lang="tr-TR" sz="2000" b="1" strike="noStrike" spc="-1">
                          <a:solidFill>
                            <a:schemeClr val="dk1"/>
                          </a:solidFill>
                          <a:latin typeface="Calibri"/>
                        </a:rPr>
                        <a:t>Kat Sayısı:</a:t>
                      </a:r>
                      <a:endParaRPr lang="tr-TR" sz="2000" b="0" strike="noStrike" spc="-1">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rgbClr val="CFD5E9"/>
                    </a:solidFill>
                  </a:tcPr>
                </a:tc>
                <a:tc>
                  <a:txBody>
                    <a:bodyPr/>
                    <a:lstStyle/>
                    <a:p>
                      <a:pPr algn="ctr">
                        <a:lnSpc>
                          <a:spcPct val="100000"/>
                        </a:lnSpc>
                      </a:pPr>
                      <a:r>
                        <a:rPr lang="tr-TR" sz="2000" b="1" strike="noStrike" spc="-1">
                          <a:solidFill>
                            <a:schemeClr val="dk1"/>
                          </a:solidFill>
                          <a:latin typeface="Calibri"/>
                        </a:rPr>
                        <a:t>5</a:t>
                      </a:r>
                      <a:endParaRPr lang="tr-TR" sz="2000" b="0" strike="noStrike" spc="-1">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rgbClr val="CFD5E9"/>
                    </a:solidFill>
                  </a:tcPr>
                </a:tc>
                <a:tc>
                  <a:txBody>
                    <a:bodyPr/>
                    <a:lstStyle/>
                    <a:p>
                      <a:pPr algn="r">
                        <a:lnSpc>
                          <a:spcPct val="100000"/>
                        </a:lnSpc>
                      </a:pPr>
                      <a:r>
                        <a:rPr lang="tr-TR" sz="2000" b="1" strike="noStrike" spc="-1">
                          <a:solidFill>
                            <a:schemeClr val="dk1"/>
                          </a:solidFill>
                          <a:latin typeface="Calibri"/>
                        </a:rPr>
                        <a:t>Kütüphane:</a:t>
                      </a:r>
                      <a:endParaRPr lang="tr-TR" sz="2000" b="0" strike="noStrike" spc="-1">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rgbClr val="CFD5E9"/>
                    </a:solidFill>
                  </a:tcPr>
                </a:tc>
                <a:tc>
                  <a:txBody>
                    <a:bodyPr/>
                    <a:lstStyle/>
                    <a:p>
                      <a:pPr algn="ctr">
                        <a:lnSpc>
                          <a:spcPct val="100000"/>
                        </a:lnSpc>
                      </a:pPr>
                      <a:r>
                        <a:rPr lang="tr-TR" sz="2000" b="1" strike="noStrike" spc="-1">
                          <a:solidFill>
                            <a:schemeClr val="dk1"/>
                          </a:solidFill>
                          <a:latin typeface="Calibri"/>
                        </a:rPr>
                        <a:t>-</a:t>
                      </a:r>
                      <a:endParaRPr lang="tr-TR" sz="2000" b="0" strike="noStrike" spc="-1">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rgbClr val="CFD5E9"/>
                    </a:solidFill>
                  </a:tcPr>
                </a:tc>
                <a:extLst>
                  <a:ext uri="{0D108BD9-81ED-4DB2-BD59-A6C34878D82A}">
                    <a16:rowId xmlns:a16="http://schemas.microsoft.com/office/drawing/2014/main" xmlns="" val="10001"/>
                  </a:ext>
                </a:extLst>
              </a:tr>
              <a:tr h="630000">
                <a:tc>
                  <a:txBody>
                    <a:bodyPr/>
                    <a:lstStyle/>
                    <a:p>
                      <a:pPr algn="r">
                        <a:lnSpc>
                          <a:spcPct val="100000"/>
                        </a:lnSpc>
                      </a:pPr>
                      <a:r>
                        <a:rPr lang="tr-TR" sz="2000" b="1" strike="noStrike" spc="-1">
                          <a:solidFill>
                            <a:schemeClr val="dk1"/>
                          </a:solidFill>
                          <a:latin typeface="Calibri"/>
                        </a:rPr>
                        <a:t>Derslik:</a:t>
                      </a:r>
                      <a:endParaRPr lang="tr-TR" sz="2000" b="0" strike="noStrike" spc="-1">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rgbClr val="E8EBF4"/>
                    </a:solidFill>
                  </a:tcPr>
                </a:tc>
                <a:tc>
                  <a:txBody>
                    <a:bodyPr/>
                    <a:lstStyle/>
                    <a:p>
                      <a:pPr algn="ctr">
                        <a:lnSpc>
                          <a:spcPct val="100000"/>
                        </a:lnSpc>
                      </a:pPr>
                      <a:r>
                        <a:rPr lang="tr-TR" sz="2000" b="1" strike="noStrike" spc="-1">
                          <a:solidFill>
                            <a:schemeClr val="dk1"/>
                          </a:solidFill>
                          <a:latin typeface="Calibri"/>
                        </a:rPr>
                        <a:t>26</a:t>
                      </a:r>
                      <a:endParaRPr lang="tr-TR" sz="2000" b="0" strike="noStrike" spc="-1">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rgbClr val="E8EBF4"/>
                    </a:solidFill>
                  </a:tcPr>
                </a:tc>
                <a:tc>
                  <a:txBody>
                    <a:bodyPr/>
                    <a:lstStyle/>
                    <a:p>
                      <a:pPr algn="r">
                        <a:lnSpc>
                          <a:spcPct val="100000"/>
                        </a:lnSpc>
                      </a:pPr>
                      <a:r>
                        <a:rPr lang="tr-TR" sz="2000" b="1" strike="noStrike" spc="-1">
                          <a:solidFill>
                            <a:schemeClr val="dk1"/>
                          </a:solidFill>
                          <a:latin typeface="Calibri"/>
                        </a:rPr>
                        <a:t>Kantin:</a:t>
                      </a:r>
                      <a:endParaRPr lang="tr-TR" sz="2000" b="0" strike="noStrike" spc="-1">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rgbClr val="E8EBF4"/>
                    </a:solidFill>
                  </a:tcPr>
                </a:tc>
                <a:tc>
                  <a:txBody>
                    <a:bodyPr/>
                    <a:lstStyle/>
                    <a:p>
                      <a:pPr algn="ctr">
                        <a:lnSpc>
                          <a:spcPct val="100000"/>
                        </a:lnSpc>
                      </a:pPr>
                      <a:r>
                        <a:rPr lang="tr-TR" sz="2000" b="1" strike="noStrike" spc="-1">
                          <a:solidFill>
                            <a:schemeClr val="dk1"/>
                          </a:solidFill>
                          <a:latin typeface="Calibri"/>
                        </a:rPr>
                        <a:t>1</a:t>
                      </a:r>
                      <a:endParaRPr lang="tr-TR" sz="2000" b="0" strike="noStrike" spc="-1">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rgbClr val="E8EBF4"/>
                    </a:solidFill>
                  </a:tcPr>
                </a:tc>
                <a:extLst>
                  <a:ext uri="{0D108BD9-81ED-4DB2-BD59-A6C34878D82A}">
                    <a16:rowId xmlns:a16="http://schemas.microsoft.com/office/drawing/2014/main" xmlns="" val="10002"/>
                  </a:ext>
                </a:extLst>
              </a:tr>
              <a:tr h="630000">
                <a:tc>
                  <a:txBody>
                    <a:bodyPr/>
                    <a:lstStyle/>
                    <a:p>
                      <a:pPr algn="r">
                        <a:lnSpc>
                          <a:spcPct val="100000"/>
                        </a:lnSpc>
                      </a:pPr>
                      <a:r>
                        <a:rPr lang="tr-TR" sz="2000" b="1" strike="noStrike" spc="-1">
                          <a:solidFill>
                            <a:schemeClr val="dk1"/>
                          </a:solidFill>
                          <a:latin typeface="Calibri"/>
                        </a:rPr>
                        <a:t>Atölye:</a:t>
                      </a:r>
                      <a:endParaRPr lang="tr-TR" sz="2000" b="0" strike="noStrike" spc="-1">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rgbClr val="CFD5E9"/>
                    </a:solidFill>
                  </a:tcPr>
                </a:tc>
                <a:tc>
                  <a:txBody>
                    <a:bodyPr/>
                    <a:lstStyle/>
                    <a:p>
                      <a:pPr algn="ctr">
                        <a:lnSpc>
                          <a:spcPct val="100000"/>
                        </a:lnSpc>
                      </a:pPr>
                      <a:r>
                        <a:rPr lang="tr-TR" sz="2000" b="1" strike="noStrike" spc="-1">
                          <a:solidFill>
                            <a:schemeClr val="dk1"/>
                          </a:solidFill>
                          <a:latin typeface="Calibri"/>
                        </a:rPr>
                        <a:t>1</a:t>
                      </a:r>
                      <a:endParaRPr lang="tr-TR" sz="2000" b="0" strike="noStrike" spc="-1">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rgbClr val="CFD5E9"/>
                    </a:solidFill>
                  </a:tcPr>
                </a:tc>
                <a:tc>
                  <a:txBody>
                    <a:bodyPr/>
                    <a:lstStyle/>
                    <a:p>
                      <a:pPr algn="r">
                        <a:lnSpc>
                          <a:spcPct val="100000"/>
                        </a:lnSpc>
                      </a:pPr>
                      <a:r>
                        <a:rPr lang="tr-TR" sz="2000" b="1" strike="noStrike" spc="-1">
                          <a:solidFill>
                            <a:schemeClr val="dk1"/>
                          </a:solidFill>
                          <a:latin typeface="Calibri"/>
                        </a:rPr>
                        <a:t>Bilişim Sınıfı:</a:t>
                      </a:r>
                      <a:endParaRPr lang="tr-TR" sz="2000" b="0" strike="noStrike" spc="-1">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rgbClr val="CFD5E9"/>
                    </a:solidFill>
                  </a:tcPr>
                </a:tc>
                <a:tc>
                  <a:txBody>
                    <a:bodyPr/>
                    <a:lstStyle/>
                    <a:p>
                      <a:pPr algn="ctr">
                        <a:lnSpc>
                          <a:spcPct val="100000"/>
                        </a:lnSpc>
                      </a:pPr>
                      <a:r>
                        <a:rPr lang="tr-TR" sz="2000" b="1" strike="noStrike" spc="-1">
                          <a:solidFill>
                            <a:schemeClr val="dk1"/>
                          </a:solidFill>
                          <a:latin typeface="Calibri"/>
                        </a:rPr>
                        <a:t>1 (7 Bilgisayar)</a:t>
                      </a:r>
                      <a:endParaRPr lang="tr-TR" sz="2000" b="0" strike="noStrike" spc="-1">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rgbClr val="CFD5E9"/>
                    </a:solidFill>
                  </a:tcPr>
                </a:tc>
                <a:extLst>
                  <a:ext uri="{0D108BD9-81ED-4DB2-BD59-A6C34878D82A}">
                    <a16:rowId xmlns:a16="http://schemas.microsoft.com/office/drawing/2014/main" xmlns="" val="10003"/>
                  </a:ext>
                </a:extLst>
              </a:tr>
              <a:tr h="630000">
                <a:tc>
                  <a:txBody>
                    <a:bodyPr/>
                    <a:lstStyle/>
                    <a:p>
                      <a:pPr algn="r">
                        <a:lnSpc>
                          <a:spcPct val="100000"/>
                        </a:lnSpc>
                      </a:pPr>
                      <a:r>
                        <a:rPr lang="tr-TR" sz="2000" b="1" strike="noStrike" spc="-1">
                          <a:solidFill>
                            <a:schemeClr val="dk1"/>
                          </a:solidFill>
                          <a:latin typeface="Calibri"/>
                        </a:rPr>
                        <a:t>Çok Amaçlı Salon:</a:t>
                      </a:r>
                      <a:endParaRPr lang="tr-TR" sz="2000" b="0" strike="noStrike" spc="-1">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rgbClr val="E8EBF4"/>
                    </a:solidFill>
                  </a:tcPr>
                </a:tc>
                <a:tc>
                  <a:txBody>
                    <a:bodyPr/>
                    <a:lstStyle/>
                    <a:p>
                      <a:pPr algn="ctr">
                        <a:lnSpc>
                          <a:spcPct val="100000"/>
                        </a:lnSpc>
                      </a:pPr>
                      <a:r>
                        <a:rPr lang="tr-TR" sz="2000" b="1" strike="noStrike" spc="-1">
                          <a:solidFill>
                            <a:schemeClr val="dk1"/>
                          </a:solidFill>
                          <a:latin typeface="Calibri"/>
                        </a:rPr>
                        <a:t>1 (90 Kişilik)</a:t>
                      </a:r>
                      <a:endParaRPr lang="tr-TR" sz="2000" b="0" strike="noStrike" spc="-1">
                        <a:solidFill>
                          <a:srgbClr val="000000"/>
                        </a:solidFill>
                        <a:latin typeface="Arial"/>
                      </a:endParaRPr>
                    </a:p>
                  </a:txBody>
                  <a:tcPr anchor="ct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rgbClr val="E8EBF4"/>
                    </a:solidFill>
                  </a:tcPr>
                </a:tc>
                <a:tc>
                  <a:txBody>
                    <a:bodyPr/>
                    <a:lstStyle/>
                    <a:p>
                      <a:pPr algn="r">
                        <a:lnSpc>
                          <a:spcPct val="100000"/>
                        </a:lnSpc>
                      </a:pPr>
                      <a:endParaRPr lang="tr-TR" sz="2000" b="1" strike="noStrike" spc="-1">
                        <a:solidFill>
                          <a:schemeClr val="dk1"/>
                        </a:solidFill>
                        <a:latin typeface="Calibri"/>
                      </a:endParaRPr>
                    </a:p>
                  </a:txBody>
                  <a:tcPr anchor="ct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rgbClr val="E8EBF4"/>
                    </a:solidFill>
                  </a:tcPr>
                </a:tc>
                <a:tc>
                  <a:txBody>
                    <a:bodyPr/>
                    <a:lstStyle/>
                    <a:p>
                      <a:pPr algn="ctr">
                        <a:lnSpc>
                          <a:spcPct val="100000"/>
                        </a:lnSpc>
                      </a:pPr>
                      <a:endParaRPr lang="tr-TR" sz="2000" b="1" strike="noStrike" spc="-1">
                        <a:solidFill>
                          <a:schemeClr val="dk1"/>
                        </a:solidFill>
                        <a:latin typeface="Calibri"/>
                      </a:endParaRPr>
                    </a:p>
                  </a:txBody>
                  <a:tcPr anchor="ct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rgbClr val="E8EBF4"/>
                    </a:solidFill>
                  </a:tcPr>
                </a:tc>
                <a:extLst>
                  <a:ext uri="{0D108BD9-81ED-4DB2-BD59-A6C34878D82A}">
                    <a16:rowId xmlns:a16="http://schemas.microsoft.com/office/drawing/2014/main" xmlns="" val="10004"/>
                  </a:ext>
                </a:extLst>
              </a:tr>
            </a:tbl>
          </a:graphicData>
        </a:graphic>
      </p:graphicFrame>
      <p:sp>
        <p:nvSpPr>
          <p:cNvPr id="47" name="Metin kutusu 3"/>
          <p:cNvSpPr/>
          <p:nvPr/>
        </p:nvSpPr>
        <p:spPr>
          <a:xfrm>
            <a:off x="1333080" y="1352160"/>
            <a:ext cx="9524880" cy="161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tr-TR" sz="2000" b="1" strike="noStrike" spc="-1">
                <a:solidFill>
                  <a:srgbClr val="000000"/>
                </a:solidFill>
                <a:latin typeface="Calibri"/>
                <a:ea typeface="DejaVu Sans"/>
              </a:rPr>
              <a:t>Okulumuz 3883 m</a:t>
            </a:r>
            <a:r>
              <a:rPr lang="tr-TR" sz="2000" b="1" strike="noStrike" spc="-1" baseline="30000">
                <a:solidFill>
                  <a:srgbClr val="000000"/>
                </a:solidFill>
                <a:latin typeface="Calibri"/>
                <a:ea typeface="DejaVu Sans"/>
              </a:rPr>
              <a:t>2</a:t>
            </a:r>
            <a:r>
              <a:rPr lang="tr-TR" sz="2000" b="1" strike="noStrike" spc="-1">
                <a:solidFill>
                  <a:srgbClr val="000000"/>
                </a:solidFill>
                <a:latin typeface="Calibri"/>
                <a:ea typeface="DejaVu Sans"/>
              </a:rPr>
              <a:t> alan üzerine kurulmuş olup, 5 katlı ve 26 derslikli bir binadır. Okulumuzda 1 tane Teknoloji Tasarım Atölyesi, 1 tane Çok Amaçlı Salonumuz, 1 tane Fen laboratuvarımız, içerisinde sürekli artmakla beraber 1728 adet kitap bulunan kütüphanemiz, 1 adet kantinimiz ve 12 bilgisayardan oluşan 1 adet Bilişim Sınıfımız bulunmaktadır.</a:t>
            </a:r>
            <a:endParaRPr lang="tr-TR" sz="20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kdörtgen 11"/>
          <p:cNvSpPr/>
          <p:nvPr/>
        </p:nvSpPr>
        <p:spPr>
          <a:xfrm>
            <a:off x="1982370" y="3239034"/>
            <a:ext cx="7560840" cy="398655"/>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pPr>
            <a:r>
              <a:rPr lang="tr-TR" sz="2000" b="0" strike="noStrike" spc="-1" dirty="0" smtClean="0">
                <a:solidFill>
                  <a:srgbClr val="FFFFFF"/>
                </a:solidFill>
                <a:latin typeface="Arial"/>
              </a:rPr>
              <a:t>19 Mayıs Atatürk’ü Anma Gençlik ve </a:t>
            </a:r>
            <a:r>
              <a:rPr lang="tr-TR" sz="2000" spc="-1" dirty="0">
                <a:solidFill>
                  <a:srgbClr val="FFFFFF"/>
                </a:solidFill>
                <a:latin typeface="Arial"/>
              </a:rPr>
              <a:t>S</a:t>
            </a:r>
            <a:r>
              <a:rPr lang="tr-TR" sz="2000" b="0" strike="noStrike" spc="-1" dirty="0" smtClean="0">
                <a:solidFill>
                  <a:srgbClr val="FFFFFF"/>
                </a:solidFill>
                <a:latin typeface="Arial"/>
              </a:rPr>
              <a:t>por Bayramı Gösterileri</a:t>
            </a:r>
            <a:endParaRPr lang="tr-TR" sz="2000" b="0" strike="noStrike" spc="-1" dirty="0">
              <a:solidFill>
                <a:srgbClr val="FFFFFF"/>
              </a:solidFill>
              <a:latin typeface="Arial"/>
            </a:endParaRPr>
          </a:p>
        </p:txBody>
      </p:sp>
      <p:pic>
        <p:nvPicPr>
          <p:cNvPr id="2" name="Resim 1"/>
          <p:cNvPicPr>
            <a:picLocks noChangeAspect="1"/>
          </p:cNvPicPr>
          <p:nvPr/>
        </p:nvPicPr>
        <p:blipFill rotWithShape="1">
          <a:blip r:embed="rId2">
            <a:extLst>
              <a:ext uri="{28A0092B-C50C-407E-A947-70E740481C1C}">
                <a14:useLocalDpi xmlns:a14="http://schemas.microsoft.com/office/drawing/2010/main" val="0"/>
              </a:ext>
            </a:extLst>
          </a:blip>
          <a:srcRect b="22597"/>
          <a:stretch/>
        </p:blipFill>
        <p:spPr>
          <a:xfrm>
            <a:off x="6744072" y="1"/>
            <a:ext cx="5400600" cy="3212975"/>
          </a:xfrm>
          <a:prstGeom prst="rect">
            <a:avLst/>
          </a:prstGeom>
        </p:spPr>
      </p:pic>
      <p:pic>
        <p:nvPicPr>
          <p:cNvPr id="5" name="Resim 4"/>
          <p:cNvPicPr>
            <a:picLocks noChangeAspect="1"/>
          </p:cNvPicPr>
          <p:nvPr/>
        </p:nvPicPr>
        <p:blipFill rotWithShape="1">
          <a:blip r:embed="rId3">
            <a:extLst>
              <a:ext uri="{28A0092B-C50C-407E-A947-70E740481C1C}">
                <a14:useLocalDpi xmlns:a14="http://schemas.microsoft.com/office/drawing/2010/main" val="0"/>
              </a:ext>
            </a:extLst>
          </a:blip>
          <a:srcRect b="31980"/>
          <a:stretch/>
        </p:blipFill>
        <p:spPr>
          <a:xfrm>
            <a:off x="29847" y="3729904"/>
            <a:ext cx="5732943" cy="3149855"/>
          </a:xfrm>
          <a:prstGeom prst="rect">
            <a:avLst/>
          </a:prstGeom>
        </p:spPr>
      </p:pic>
      <p:pic>
        <p:nvPicPr>
          <p:cNvPr id="6" name="Resim 5"/>
          <p:cNvPicPr>
            <a:picLocks noChangeAspect="1"/>
          </p:cNvPicPr>
          <p:nvPr/>
        </p:nvPicPr>
        <p:blipFill rotWithShape="1">
          <a:blip r:embed="rId4" cstate="print">
            <a:extLst>
              <a:ext uri="{28A0092B-C50C-407E-A947-70E740481C1C}">
                <a14:useLocalDpi xmlns:a14="http://schemas.microsoft.com/office/drawing/2010/main" val="0"/>
              </a:ext>
            </a:extLst>
          </a:blip>
          <a:srcRect b="22205"/>
          <a:stretch/>
        </p:blipFill>
        <p:spPr>
          <a:xfrm>
            <a:off x="6744072" y="3729904"/>
            <a:ext cx="5400600" cy="3149855"/>
          </a:xfrm>
          <a:prstGeom prst="rect">
            <a:avLst/>
          </a:prstGeom>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47" y="21095"/>
            <a:ext cx="5732943" cy="3191881"/>
          </a:xfrm>
          <a:prstGeom prst="rect">
            <a:avLst/>
          </a:prstGeom>
        </p:spPr>
      </p:pic>
    </p:spTree>
    <p:extLst>
      <p:ext uri="{BB962C8B-B14F-4D97-AF65-F5344CB8AC3E}">
        <p14:creationId xmlns:p14="http://schemas.microsoft.com/office/powerpoint/2010/main" val="647613430"/>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Dikdörtgen 10"/>
          <p:cNvSpPr/>
          <p:nvPr/>
        </p:nvSpPr>
        <p:spPr>
          <a:xfrm>
            <a:off x="5242415" y="3297164"/>
            <a:ext cx="1978276" cy="398655"/>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2000" b="0" strike="noStrike" spc="-1" dirty="0" smtClean="0">
                <a:solidFill>
                  <a:srgbClr val="FFFFFF"/>
                </a:solidFill>
                <a:latin typeface="Arial"/>
              </a:rPr>
              <a:t>Yıl Sonu Pikniği</a:t>
            </a:r>
            <a:endParaRPr lang="tr-TR" sz="2000" b="0" strike="noStrike" spc="-1" dirty="0">
              <a:solidFill>
                <a:srgbClr val="FFFFFF"/>
              </a:solidFill>
              <a:latin typeface="Arial"/>
            </a:endParaRPr>
          </a:p>
        </p:txBody>
      </p:sp>
      <p:pic>
        <p:nvPicPr>
          <p:cNvPr id="4" name="Resim 3"/>
          <p:cNvPicPr>
            <a:picLocks noChangeAspect="1"/>
          </p:cNvPicPr>
          <p:nvPr/>
        </p:nvPicPr>
        <p:blipFill rotWithShape="1">
          <a:blip r:embed="rId2" cstate="print">
            <a:extLst>
              <a:ext uri="{28A0092B-C50C-407E-A947-70E740481C1C}">
                <a14:useLocalDpi xmlns:a14="http://schemas.microsoft.com/office/drawing/2010/main" val="0"/>
              </a:ext>
            </a:extLst>
          </a:blip>
          <a:srcRect b="44456"/>
          <a:stretch/>
        </p:blipFill>
        <p:spPr>
          <a:xfrm>
            <a:off x="4095141" y="321260"/>
            <a:ext cx="4272821" cy="2784506"/>
          </a:xfrm>
          <a:prstGeom prst="rect">
            <a:avLst/>
          </a:prstGeom>
        </p:spPr>
      </p:pic>
      <p:pic>
        <p:nvPicPr>
          <p:cNvPr id="5" name="Resim 4"/>
          <p:cNvPicPr>
            <a:picLocks noChangeAspect="1"/>
          </p:cNvPicPr>
          <p:nvPr/>
        </p:nvPicPr>
        <p:blipFill rotWithShape="1">
          <a:blip r:embed="rId3" cstate="print">
            <a:extLst>
              <a:ext uri="{28A0092B-C50C-407E-A947-70E740481C1C}">
                <a14:useLocalDpi xmlns:a14="http://schemas.microsoft.com/office/drawing/2010/main" val="0"/>
              </a:ext>
            </a:extLst>
          </a:blip>
          <a:srcRect t="7729"/>
          <a:stretch/>
        </p:blipFill>
        <p:spPr>
          <a:xfrm>
            <a:off x="285859" y="171231"/>
            <a:ext cx="3485055" cy="3560376"/>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0096" y="3855892"/>
            <a:ext cx="5060795" cy="2971827"/>
          </a:xfrm>
          <a:prstGeom prst="rect">
            <a:avLst/>
          </a:prstGeom>
        </p:spPr>
      </p:pic>
      <p:pic>
        <p:nvPicPr>
          <p:cNvPr id="7" name="Resim 6"/>
          <p:cNvPicPr>
            <a:picLocks noChangeAspect="1"/>
          </p:cNvPicPr>
          <p:nvPr/>
        </p:nvPicPr>
        <p:blipFill rotWithShape="1">
          <a:blip r:embed="rId5">
            <a:extLst>
              <a:ext uri="{28A0092B-C50C-407E-A947-70E740481C1C}">
                <a14:useLocalDpi xmlns:a14="http://schemas.microsoft.com/office/drawing/2010/main" val="0"/>
              </a:ext>
            </a:extLst>
          </a:blip>
          <a:srcRect r="11421"/>
          <a:stretch/>
        </p:blipFill>
        <p:spPr>
          <a:xfrm>
            <a:off x="119335" y="3821887"/>
            <a:ext cx="5123079" cy="3005833"/>
          </a:xfrm>
          <a:prstGeom prst="rect">
            <a:avLst/>
          </a:prstGeom>
        </p:spPr>
      </p:pic>
      <p:pic>
        <p:nvPicPr>
          <p:cNvPr id="10" name="Resi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8288" y="72836"/>
            <a:ext cx="3332603" cy="3658771"/>
          </a:xfrm>
          <a:prstGeom prst="rect">
            <a:avLst/>
          </a:prstGeom>
        </p:spPr>
      </p:pic>
    </p:spTree>
    <p:extLst>
      <p:ext uri="{BB962C8B-B14F-4D97-AF65-F5344CB8AC3E}">
        <p14:creationId xmlns:p14="http://schemas.microsoft.com/office/powerpoint/2010/main" val="1154737280"/>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191344" y="116632"/>
            <a:ext cx="1152128" cy="1152128"/>
          </a:xfrm>
          <a:prstGeom prst="rect">
            <a:avLst/>
          </a:prstGeom>
        </p:spPr>
      </p:pic>
      <p:sp>
        <p:nvSpPr>
          <p:cNvPr id="2" name="Dikdörtgen 1">
            <a:extLst>
              <a:ext uri="{FF2B5EF4-FFF2-40B4-BE49-F238E27FC236}">
                <a16:creationId xmlns:a16="http://schemas.microsoft.com/office/drawing/2014/main" xmlns="" id="{747B2197-F87C-4184-AA51-74385452800B}"/>
              </a:ext>
            </a:extLst>
          </p:cNvPr>
          <p:cNvSpPr/>
          <p:nvPr/>
        </p:nvSpPr>
        <p:spPr>
          <a:xfrm>
            <a:off x="4252109" y="272479"/>
            <a:ext cx="3687804" cy="830997"/>
          </a:xfrm>
          <a:prstGeom prst="rect">
            <a:avLst/>
          </a:prstGeom>
          <a:noFill/>
        </p:spPr>
        <p:txBody>
          <a:bodyPr wrap="none" lIns="91440" tIns="45720" rIns="91440" bIns="45720">
            <a:spAutoFit/>
          </a:bodyPr>
          <a:lstStyle/>
          <a:p>
            <a:pPr algn="ctr"/>
            <a:r>
              <a:rPr lang="tr-TR" sz="4800" b="1" dirty="0" smtClean="0">
                <a:ln w="22225">
                  <a:solidFill>
                    <a:schemeClr val="tx1">
                      <a:lumMod val="95000"/>
                      <a:lumOff val="5000"/>
                    </a:schemeClr>
                  </a:solidFill>
                  <a:prstDash val="solid"/>
                </a:ln>
                <a:solidFill>
                  <a:srgbClr val="FF0000"/>
                </a:solidFill>
              </a:rPr>
              <a:t>KURSLARIMIZ</a:t>
            </a:r>
            <a:endParaRPr lang="tr-TR" sz="4800" b="1" dirty="0">
              <a:ln w="22225">
                <a:solidFill>
                  <a:schemeClr val="tx1">
                    <a:lumMod val="95000"/>
                    <a:lumOff val="5000"/>
                  </a:schemeClr>
                </a:solidFill>
                <a:prstDash val="solid"/>
              </a:ln>
              <a:solidFill>
                <a:srgbClr val="FF0000"/>
              </a:solidFill>
            </a:endParaRPr>
          </a:p>
        </p:txBody>
      </p:sp>
      <p:sp>
        <p:nvSpPr>
          <p:cNvPr id="3" name="Metin kutusu 2">
            <a:extLst>
              <a:ext uri="{FF2B5EF4-FFF2-40B4-BE49-F238E27FC236}">
                <a16:creationId xmlns:a16="http://schemas.microsoft.com/office/drawing/2014/main" xmlns="" id="{931314BC-3C62-4523-A48E-B1511DA4FFD1}"/>
              </a:ext>
            </a:extLst>
          </p:cNvPr>
          <p:cNvSpPr txBox="1"/>
          <p:nvPr/>
        </p:nvSpPr>
        <p:spPr>
          <a:xfrm>
            <a:off x="839416" y="1541795"/>
            <a:ext cx="10698480" cy="830997"/>
          </a:xfrm>
          <a:prstGeom prst="rect">
            <a:avLst/>
          </a:prstGeom>
          <a:noFill/>
        </p:spPr>
        <p:txBody>
          <a:bodyPr wrap="square" rtlCol="0">
            <a:spAutoFit/>
          </a:bodyPr>
          <a:lstStyle/>
          <a:p>
            <a:pPr algn="ctr"/>
            <a:r>
              <a:rPr lang="tr-TR" sz="2400" b="1" dirty="0" smtClean="0"/>
              <a:t>2023 </a:t>
            </a:r>
            <a:r>
              <a:rPr lang="tr-TR" sz="2400" b="1" dirty="0"/>
              <a:t>-</a:t>
            </a:r>
            <a:r>
              <a:rPr lang="tr-TR" sz="2400" b="1" dirty="0" smtClean="0"/>
              <a:t>2024 </a:t>
            </a:r>
            <a:r>
              <a:rPr lang="tr-TR" sz="2400" b="1" dirty="0"/>
              <a:t>Eğitim-Öğretim Yılı içerisinde </a:t>
            </a:r>
            <a:r>
              <a:rPr lang="tr-TR" sz="2400" b="1" dirty="0" smtClean="0"/>
              <a:t>Okulumuzda 3 kurs </a:t>
            </a:r>
            <a:r>
              <a:rPr lang="tr-TR" sz="2400" b="1" dirty="0"/>
              <a:t>açılmış olup bu kurslarımıza </a:t>
            </a:r>
            <a:r>
              <a:rPr lang="tr-TR" sz="2400" b="1" dirty="0" smtClean="0"/>
              <a:t>65 </a:t>
            </a:r>
            <a:r>
              <a:rPr lang="tr-TR" sz="2400" b="1" dirty="0"/>
              <a:t>öğrenci katılım sağlamıştır.</a:t>
            </a:r>
          </a:p>
        </p:txBody>
      </p:sp>
      <p:graphicFrame>
        <p:nvGraphicFramePr>
          <p:cNvPr id="7" name="Tablo 6"/>
          <p:cNvGraphicFramePr>
            <a:graphicFrameLocks noGrp="1"/>
          </p:cNvGraphicFramePr>
          <p:nvPr>
            <p:extLst>
              <p:ext uri="{D42A27DB-BD31-4B8C-83A1-F6EECF244321}">
                <p14:modId xmlns:p14="http://schemas.microsoft.com/office/powerpoint/2010/main" val="1751070147"/>
              </p:ext>
            </p:extLst>
          </p:nvPr>
        </p:nvGraphicFramePr>
        <p:xfrm>
          <a:off x="1356614" y="2636912"/>
          <a:ext cx="9345750" cy="3657135"/>
        </p:xfrm>
        <a:graphic>
          <a:graphicData uri="http://schemas.openxmlformats.org/drawingml/2006/table">
            <a:tbl>
              <a:tblPr firstRow="1" bandRow="1">
                <a:tableStyleId>{5C22544A-7EE6-4342-B048-85BDC9FD1C3A}</a:tableStyleId>
              </a:tblPr>
              <a:tblGrid>
                <a:gridCol w="3115250">
                  <a:extLst>
                    <a:ext uri="{9D8B030D-6E8A-4147-A177-3AD203B41FA5}">
                      <a16:colId xmlns:a16="http://schemas.microsoft.com/office/drawing/2014/main" xmlns="" val="4008449745"/>
                    </a:ext>
                  </a:extLst>
                </a:gridCol>
                <a:gridCol w="3115250">
                  <a:extLst>
                    <a:ext uri="{9D8B030D-6E8A-4147-A177-3AD203B41FA5}">
                      <a16:colId xmlns:a16="http://schemas.microsoft.com/office/drawing/2014/main" xmlns="" val="3056729130"/>
                    </a:ext>
                  </a:extLst>
                </a:gridCol>
                <a:gridCol w="3115250">
                  <a:extLst>
                    <a:ext uri="{9D8B030D-6E8A-4147-A177-3AD203B41FA5}">
                      <a16:colId xmlns:a16="http://schemas.microsoft.com/office/drawing/2014/main" xmlns="" val="4140200361"/>
                    </a:ext>
                  </a:extLst>
                </a:gridCol>
              </a:tblGrid>
              <a:tr h="769948">
                <a:tc>
                  <a:txBody>
                    <a:bodyPr/>
                    <a:lstStyle/>
                    <a:p>
                      <a:pPr algn="ctr"/>
                      <a:r>
                        <a:rPr lang="tr-TR" sz="2400" b="1" dirty="0"/>
                        <a:t>KADEME</a:t>
                      </a:r>
                    </a:p>
                  </a:txBody>
                  <a:tcPr anchor="ctr"/>
                </a:tc>
                <a:tc>
                  <a:txBody>
                    <a:bodyPr/>
                    <a:lstStyle/>
                    <a:p>
                      <a:pPr algn="ctr"/>
                      <a:r>
                        <a:rPr lang="tr-TR" sz="2400" b="1" dirty="0"/>
                        <a:t>KURS SAYISI</a:t>
                      </a:r>
                    </a:p>
                  </a:txBody>
                  <a:tcPr anchor="ctr"/>
                </a:tc>
                <a:tc>
                  <a:txBody>
                    <a:bodyPr/>
                    <a:lstStyle/>
                    <a:p>
                      <a:pPr algn="ctr"/>
                      <a:r>
                        <a:rPr lang="tr-TR" sz="2400" b="1" dirty="0"/>
                        <a:t>ÖĞRENCİ SAYISI</a:t>
                      </a:r>
                    </a:p>
                  </a:txBody>
                  <a:tcPr anchor="ctr"/>
                </a:tc>
                <a:extLst>
                  <a:ext uri="{0D108BD9-81ED-4DB2-BD59-A6C34878D82A}">
                    <a16:rowId xmlns:a16="http://schemas.microsoft.com/office/drawing/2014/main" xmlns="" val="1638254573"/>
                  </a:ext>
                </a:extLst>
              </a:tr>
              <a:tr h="1162187">
                <a:tc>
                  <a:txBody>
                    <a:bodyPr/>
                    <a:lstStyle/>
                    <a:p>
                      <a:pPr algn="ctr"/>
                      <a:r>
                        <a:rPr lang="tr-TR" sz="2400" b="1" dirty="0" smtClean="0"/>
                        <a:t>Masa</a:t>
                      </a:r>
                      <a:r>
                        <a:rPr lang="tr-TR" sz="2400" b="1" baseline="0" dirty="0" smtClean="0"/>
                        <a:t> Tenisi Kız-Erkek</a:t>
                      </a:r>
                      <a:endParaRPr lang="tr-TR" sz="2400" b="1" dirty="0"/>
                    </a:p>
                  </a:txBody>
                  <a:tcPr anchor="ctr"/>
                </a:tc>
                <a:tc>
                  <a:txBody>
                    <a:bodyPr/>
                    <a:lstStyle/>
                    <a:p>
                      <a:pPr algn="ctr"/>
                      <a:r>
                        <a:rPr lang="tr-TR" sz="2400" b="1" dirty="0" smtClean="0"/>
                        <a:t>2</a:t>
                      </a:r>
                      <a:endParaRPr lang="tr-TR" sz="2400" b="1" dirty="0"/>
                    </a:p>
                  </a:txBody>
                  <a:tcPr anchor="ctr"/>
                </a:tc>
                <a:tc>
                  <a:txBody>
                    <a:bodyPr/>
                    <a:lstStyle/>
                    <a:p>
                      <a:pPr algn="ctr"/>
                      <a:r>
                        <a:rPr lang="tr-TR" sz="2400" b="1" dirty="0" smtClean="0"/>
                        <a:t>20</a:t>
                      </a:r>
                      <a:endParaRPr lang="tr-TR" sz="2400" b="1" dirty="0"/>
                    </a:p>
                  </a:txBody>
                  <a:tcPr anchor="ctr"/>
                </a:tc>
                <a:extLst>
                  <a:ext uri="{0D108BD9-81ED-4DB2-BD59-A6C34878D82A}">
                    <a16:rowId xmlns:a16="http://schemas.microsoft.com/office/drawing/2014/main" xmlns="" val="966206813"/>
                  </a:ext>
                </a:extLst>
              </a:tr>
              <a:tr h="993480">
                <a:tc>
                  <a:txBody>
                    <a:bodyPr/>
                    <a:lstStyle/>
                    <a:p>
                      <a:pPr algn="ctr"/>
                      <a:r>
                        <a:rPr lang="tr-TR" sz="2400" b="1" dirty="0" err="1" smtClean="0"/>
                        <a:t>Piktes</a:t>
                      </a:r>
                      <a:r>
                        <a:rPr lang="tr-TR" sz="2400" b="1" dirty="0" smtClean="0"/>
                        <a:t> Kapsamında Folklor</a:t>
                      </a:r>
                      <a:r>
                        <a:rPr lang="tr-TR" sz="2400" b="1" baseline="0" dirty="0" smtClean="0"/>
                        <a:t> Kursu</a:t>
                      </a:r>
                      <a:endParaRPr lang="tr-TR" sz="2400" b="1" dirty="0"/>
                    </a:p>
                  </a:txBody>
                  <a:tcPr anchor="ctr"/>
                </a:tc>
                <a:tc>
                  <a:txBody>
                    <a:bodyPr/>
                    <a:lstStyle/>
                    <a:p>
                      <a:pPr algn="ctr"/>
                      <a:r>
                        <a:rPr lang="tr-TR" sz="2400" b="1" dirty="0" smtClean="0"/>
                        <a:t>1</a:t>
                      </a:r>
                      <a:endParaRPr lang="tr-TR" sz="2400" b="1" dirty="0"/>
                    </a:p>
                  </a:txBody>
                  <a:tcPr anchor="ctr"/>
                </a:tc>
                <a:tc>
                  <a:txBody>
                    <a:bodyPr/>
                    <a:lstStyle/>
                    <a:p>
                      <a:pPr algn="ctr"/>
                      <a:r>
                        <a:rPr lang="tr-TR" sz="2400" b="1" dirty="0" smtClean="0"/>
                        <a:t>30</a:t>
                      </a:r>
                      <a:endParaRPr lang="tr-TR" sz="2400" b="1" dirty="0"/>
                    </a:p>
                  </a:txBody>
                  <a:tcPr anchor="ctr"/>
                </a:tc>
                <a:extLst>
                  <a:ext uri="{0D108BD9-81ED-4DB2-BD59-A6C34878D82A}">
                    <a16:rowId xmlns:a16="http://schemas.microsoft.com/office/drawing/2014/main" xmlns="" val="3348994662"/>
                  </a:ext>
                </a:extLst>
              </a:tr>
              <a:tr h="624513">
                <a:tc>
                  <a:txBody>
                    <a:bodyPr/>
                    <a:lstStyle/>
                    <a:p>
                      <a:pPr marL="0" algn="ctr" defTabSz="914400" rtl="0" eaLnBrk="1" latinLnBrk="0" hangingPunct="1"/>
                      <a:r>
                        <a:rPr lang="tr-TR" sz="2400" b="1" kern="1200" dirty="0" smtClean="0">
                          <a:solidFill>
                            <a:schemeClr val="dk1"/>
                          </a:solidFill>
                          <a:latin typeface="+mn-lt"/>
                          <a:ea typeface="+mn-ea"/>
                          <a:cs typeface="+mn-cs"/>
                        </a:rPr>
                        <a:t>Şiir Dinletisi</a:t>
                      </a:r>
                    </a:p>
                    <a:p>
                      <a:endParaRPr lang="tr-TR" dirty="0"/>
                    </a:p>
                  </a:txBody>
                  <a:tcPr/>
                </a:tc>
                <a:tc>
                  <a:txBody>
                    <a:bodyPr/>
                    <a:lstStyle/>
                    <a:p>
                      <a:pPr algn="ctr"/>
                      <a:r>
                        <a:rPr lang="tr-TR" dirty="0" smtClean="0"/>
                        <a:t>1</a:t>
                      </a:r>
                      <a:endParaRPr lang="tr-TR" dirty="0"/>
                    </a:p>
                  </a:txBody>
                  <a:tcPr/>
                </a:tc>
                <a:tc>
                  <a:txBody>
                    <a:bodyPr/>
                    <a:lstStyle/>
                    <a:p>
                      <a:pPr algn="ctr"/>
                      <a:r>
                        <a:rPr lang="tr-TR" dirty="0" smtClean="0"/>
                        <a:t>15</a:t>
                      </a:r>
                      <a:endParaRPr lang="tr-TR" dirty="0"/>
                    </a:p>
                  </a:txBody>
                  <a:tcPr/>
                </a:tc>
                <a:extLst>
                  <a:ext uri="{0D108BD9-81ED-4DB2-BD59-A6C34878D82A}">
                    <a16:rowId xmlns:a16="http://schemas.microsoft.com/office/drawing/2014/main" xmlns="" val="2027144822"/>
                  </a:ext>
                </a:extLst>
              </a:tr>
            </a:tbl>
          </a:graphicData>
        </a:graphic>
      </p:graphicFrame>
      <p:pic>
        <p:nvPicPr>
          <p:cNvPr id="6" name="Resim 5"/>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10848528" y="99283"/>
            <a:ext cx="1152128" cy="1152128"/>
          </a:xfrm>
          <a:prstGeom prst="rect">
            <a:avLst/>
          </a:prstGeom>
        </p:spPr>
      </p:pic>
    </p:spTree>
    <p:extLst>
      <p:ext uri="{BB962C8B-B14F-4D97-AF65-F5344CB8AC3E}">
        <p14:creationId xmlns:p14="http://schemas.microsoft.com/office/powerpoint/2010/main" val="3638341932"/>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Dikdörtgen 1"/>
          <p:cNvSpPr/>
          <p:nvPr/>
        </p:nvSpPr>
        <p:spPr>
          <a:xfrm>
            <a:off x="2705400" y="55080"/>
            <a:ext cx="6779880" cy="820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4800" b="1" strike="noStrike" spc="-1">
                <a:solidFill>
                  <a:srgbClr val="FF0000"/>
                </a:solidFill>
                <a:latin typeface="Calibri"/>
                <a:ea typeface="DejaVu Sans"/>
              </a:rPr>
              <a:t>SPROTİF FAALİYETLERİMİZ</a:t>
            </a:r>
            <a:endParaRPr lang="tr-TR" sz="4800" b="0" strike="noStrike" spc="-1">
              <a:solidFill>
                <a:srgbClr val="000000"/>
              </a:solidFill>
              <a:latin typeface="Arial"/>
            </a:endParaRPr>
          </a:p>
        </p:txBody>
      </p:sp>
      <p:sp>
        <p:nvSpPr>
          <p:cNvPr id="114" name="Metin kutusu 2"/>
          <p:cNvSpPr/>
          <p:nvPr/>
        </p:nvSpPr>
        <p:spPr>
          <a:xfrm>
            <a:off x="536040" y="752760"/>
            <a:ext cx="1137852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tr-TR" sz="2400" b="1" strike="noStrike" spc="-1">
                <a:solidFill>
                  <a:srgbClr val="000000"/>
                </a:solidFill>
                <a:latin typeface="Calibri"/>
                <a:ea typeface="DejaVu Sans"/>
              </a:rPr>
              <a:t>Okulumuz bünyesinde gerçekleştirdiğimiz faaliyet ve başarılarımız. </a:t>
            </a:r>
            <a:endParaRPr lang="tr-TR" sz="2400" b="0" strike="noStrike" spc="-1">
              <a:solidFill>
                <a:srgbClr val="000000"/>
              </a:solidFill>
              <a:latin typeface="Arial"/>
            </a:endParaRPr>
          </a:p>
        </p:txBody>
      </p:sp>
      <p:graphicFrame>
        <p:nvGraphicFramePr>
          <p:cNvPr id="115" name="Tablo 5"/>
          <p:cNvGraphicFramePr/>
          <p:nvPr>
            <p:extLst>
              <p:ext uri="{D42A27DB-BD31-4B8C-83A1-F6EECF244321}">
                <p14:modId xmlns:p14="http://schemas.microsoft.com/office/powerpoint/2010/main" val="68700685"/>
              </p:ext>
            </p:extLst>
          </p:nvPr>
        </p:nvGraphicFramePr>
        <p:xfrm>
          <a:off x="335160" y="1679760"/>
          <a:ext cx="11579760" cy="1402080"/>
        </p:xfrm>
        <a:graphic>
          <a:graphicData uri="http://schemas.openxmlformats.org/drawingml/2006/table">
            <a:tbl>
              <a:tblPr/>
              <a:tblGrid>
                <a:gridCol w="3859920">
                  <a:extLst>
                    <a:ext uri="{9D8B030D-6E8A-4147-A177-3AD203B41FA5}">
                      <a16:colId xmlns:a16="http://schemas.microsoft.com/office/drawing/2014/main" xmlns="" val="20000"/>
                    </a:ext>
                  </a:extLst>
                </a:gridCol>
                <a:gridCol w="2916720">
                  <a:extLst>
                    <a:ext uri="{9D8B030D-6E8A-4147-A177-3AD203B41FA5}">
                      <a16:colId xmlns:a16="http://schemas.microsoft.com/office/drawing/2014/main" xmlns="" val="20001"/>
                    </a:ext>
                  </a:extLst>
                </a:gridCol>
                <a:gridCol w="4803120">
                  <a:extLst>
                    <a:ext uri="{9D8B030D-6E8A-4147-A177-3AD203B41FA5}">
                      <a16:colId xmlns:a16="http://schemas.microsoft.com/office/drawing/2014/main" xmlns="" val="20002"/>
                    </a:ext>
                  </a:extLst>
                </a:gridCol>
              </a:tblGrid>
              <a:tr h="264600">
                <a:tc>
                  <a:txBody>
                    <a:bodyPr/>
                    <a:lstStyle/>
                    <a:p>
                      <a:pPr algn="ctr">
                        <a:lnSpc>
                          <a:spcPct val="100000"/>
                        </a:lnSpc>
                      </a:pPr>
                      <a:r>
                        <a:rPr lang="tr-TR" sz="1800" b="1" strike="noStrike" spc="-1" dirty="0">
                          <a:solidFill>
                            <a:schemeClr val="lt1"/>
                          </a:solidFill>
                          <a:latin typeface="Calibri"/>
                        </a:rPr>
                        <a:t>İSİM / TAKIM</a:t>
                      </a:r>
                      <a:endParaRPr lang="tr-TR" sz="1800" b="0" strike="noStrike" spc="-1" dirty="0">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a:lnSpc>
                          <a:spcPct val="100000"/>
                        </a:lnSpc>
                      </a:pPr>
                      <a:r>
                        <a:rPr lang="tr-TR" sz="1800" b="1" strike="noStrike" spc="-1">
                          <a:solidFill>
                            <a:schemeClr val="lt1"/>
                          </a:solidFill>
                          <a:latin typeface="Calibri"/>
                        </a:rPr>
                        <a:t>BRANŞ</a:t>
                      </a:r>
                      <a:endParaRPr lang="tr-TR" sz="18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a:lnSpc>
                          <a:spcPct val="100000"/>
                        </a:lnSpc>
                      </a:pPr>
                      <a:r>
                        <a:rPr lang="tr-TR" sz="1800" b="1" strike="noStrike" spc="-1">
                          <a:solidFill>
                            <a:schemeClr val="lt1"/>
                          </a:solidFill>
                          <a:latin typeface="Calibri"/>
                        </a:rPr>
                        <a:t>BAŞARI</a:t>
                      </a:r>
                      <a:endParaRPr lang="tr-TR" sz="18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xmlns="" val="10000"/>
                  </a:ext>
                </a:extLst>
              </a:tr>
              <a:tr h="263520">
                <a:tc>
                  <a:txBody>
                    <a:bodyPr/>
                    <a:lstStyle/>
                    <a:p>
                      <a:pPr algn="ctr">
                        <a:lnSpc>
                          <a:spcPct val="100000"/>
                        </a:lnSpc>
                      </a:pPr>
                      <a:r>
                        <a:rPr lang="tr-TR" sz="1400" b="1" strike="noStrike" spc="-1">
                          <a:solidFill>
                            <a:schemeClr val="dk1"/>
                          </a:solidFill>
                          <a:latin typeface="Calibri"/>
                        </a:rPr>
                        <a:t>Büşra İPEK</a:t>
                      </a:r>
                      <a:endParaRPr lang="tr-TR" sz="14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38160">
                      <a:solidFill>
                        <a:srgbClr val="FFFFFF"/>
                      </a:solidFill>
                      <a:prstDash val="solid"/>
                    </a:lnT>
                    <a:lnB w="12240">
                      <a:solidFill>
                        <a:srgbClr val="FFFFFF"/>
                      </a:solidFill>
                      <a:prstDash val="solid"/>
                    </a:lnB>
                    <a:solidFill>
                      <a:srgbClr val="CFD5E9"/>
                    </a:solidFill>
                  </a:tcPr>
                </a:tc>
                <a:tc>
                  <a:txBody>
                    <a:bodyPr/>
                    <a:lstStyle/>
                    <a:p>
                      <a:pPr algn="ctr">
                        <a:lnSpc>
                          <a:spcPct val="100000"/>
                        </a:lnSpc>
                      </a:pPr>
                      <a:r>
                        <a:rPr lang="tr-TR" sz="1400" b="1" strike="noStrike" spc="-1">
                          <a:solidFill>
                            <a:schemeClr val="dk1"/>
                          </a:solidFill>
                          <a:latin typeface="Calibri"/>
                        </a:rPr>
                        <a:t>Tekvando</a:t>
                      </a:r>
                      <a:endParaRPr lang="tr-TR" sz="14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38160">
                      <a:solidFill>
                        <a:srgbClr val="FFFFFF"/>
                      </a:solidFill>
                      <a:prstDash val="solid"/>
                    </a:lnT>
                    <a:lnB w="12240">
                      <a:solidFill>
                        <a:srgbClr val="FFFFFF"/>
                      </a:solidFill>
                      <a:prstDash val="solid"/>
                    </a:lnB>
                    <a:solidFill>
                      <a:srgbClr val="CFD5E9"/>
                    </a:solidFill>
                  </a:tcPr>
                </a:tc>
                <a:tc>
                  <a:txBody>
                    <a:bodyPr/>
                    <a:lstStyle/>
                    <a:p>
                      <a:pPr algn="ctr">
                        <a:lnSpc>
                          <a:spcPct val="100000"/>
                        </a:lnSpc>
                      </a:pPr>
                      <a:r>
                        <a:rPr lang="tr-TR" sz="1800" b="1" strike="noStrike" spc="-1">
                          <a:solidFill>
                            <a:schemeClr val="dk1"/>
                          </a:solidFill>
                          <a:latin typeface="Calibri"/>
                        </a:rPr>
                        <a:t>Minikler Tekvando Yarışmasında Samsun 3. sü</a:t>
                      </a:r>
                      <a:endParaRPr lang="tr-TR" sz="1800" b="0" strike="noStrike" spc="-1">
                        <a:solidFill>
                          <a:srgbClr val="000000"/>
                        </a:solidFill>
                        <a:latin typeface="Arial"/>
                      </a:endParaRPr>
                    </a:p>
                  </a:txBody>
                  <a:tcPr anchor="ctr">
                    <a:lnL w="12240">
                      <a:solidFill>
                        <a:srgbClr val="FFFFFF"/>
                      </a:solidFill>
                      <a:prstDash val="solid"/>
                    </a:lnL>
                    <a:lnR w="12240">
                      <a:solidFill>
                        <a:srgbClr val="FFFFFF"/>
                      </a:solidFill>
                      <a:prstDash val="solid"/>
                    </a:lnR>
                    <a:lnT w="38160">
                      <a:solidFill>
                        <a:srgbClr val="FFFFFF"/>
                      </a:solidFill>
                      <a:prstDash val="solid"/>
                    </a:lnT>
                    <a:lnB w="12240">
                      <a:solidFill>
                        <a:srgbClr val="FFFFFF"/>
                      </a:solidFill>
                      <a:prstDash val="solid"/>
                    </a:lnB>
                    <a:solidFill>
                      <a:srgbClr val="CFD5E9"/>
                    </a:solidFill>
                  </a:tcPr>
                </a:tc>
                <a:extLst>
                  <a:ext uri="{0D108BD9-81ED-4DB2-BD59-A6C34878D82A}">
                    <a16:rowId xmlns:a16="http://schemas.microsoft.com/office/drawing/2014/main" xmlns="" val="10001"/>
                  </a:ext>
                </a:extLst>
              </a:tr>
              <a:tr h="263520">
                <a:tc>
                  <a:txBody>
                    <a:bodyPr/>
                    <a:lstStyle/>
                    <a:p>
                      <a:pPr algn="ctr">
                        <a:lnSpc>
                          <a:spcPct val="100000"/>
                        </a:lnSpc>
                      </a:pPr>
                      <a:r>
                        <a:rPr lang="tr-TR" sz="1400" b="1" strike="noStrike" spc="-1" dirty="0" smtClean="0">
                          <a:solidFill>
                            <a:schemeClr val="dk1"/>
                          </a:solidFill>
                          <a:latin typeface="Calibri"/>
                        </a:rPr>
                        <a:t>Alperen Seven</a:t>
                      </a:r>
                      <a:endParaRPr lang="tr-TR" sz="1400" b="1" strike="noStrike" spc="-1" dirty="0">
                        <a:solidFill>
                          <a:schemeClr val="dk1"/>
                        </a:solidFill>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gn="ctr">
                        <a:lnSpc>
                          <a:spcPct val="100000"/>
                        </a:lnSpc>
                      </a:pPr>
                      <a:r>
                        <a:rPr lang="tr-TR" sz="1400" b="1" strike="noStrike" spc="-1" dirty="0" smtClean="0">
                          <a:solidFill>
                            <a:schemeClr val="dk1"/>
                          </a:solidFill>
                          <a:latin typeface="Calibri"/>
                        </a:rPr>
                        <a:t>Halter</a:t>
                      </a:r>
                      <a:endParaRPr lang="tr-TR" sz="1400" b="1" strike="noStrike" spc="-1" dirty="0">
                        <a:solidFill>
                          <a:schemeClr val="dk1"/>
                        </a:solidFill>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gn="ctr">
                        <a:lnSpc>
                          <a:spcPct val="100000"/>
                        </a:lnSpc>
                      </a:pPr>
                      <a:r>
                        <a:rPr lang="tr-TR" sz="1800" b="1" strike="noStrike" spc="-1" dirty="0" smtClean="0">
                          <a:solidFill>
                            <a:schemeClr val="dk1"/>
                          </a:solidFill>
                          <a:latin typeface="Calibri"/>
                        </a:rPr>
                        <a:t>Yıldızlar  Halter Müsabakası Samsun 1.si</a:t>
                      </a:r>
                      <a:endParaRPr lang="tr-TR" sz="1800" b="1" strike="noStrike" spc="-1" dirty="0">
                        <a:solidFill>
                          <a:schemeClr val="dk1"/>
                        </a:solidFill>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extLst>
                  <a:ext uri="{0D108BD9-81ED-4DB2-BD59-A6C34878D82A}">
                    <a16:rowId xmlns:a16="http://schemas.microsoft.com/office/drawing/2014/main" xmlns="" val="10002"/>
                  </a:ext>
                </a:extLst>
              </a:tr>
              <a:tr h="263520">
                <a:tc>
                  <a:txBody>
                    <a:bodyPr/>
                    <a:lstStyle/>
                    <a:p>
                      <a:pPr algn="ctr">
                        <a:lnSpc>
                          <a:spcPct val="100000"/>
                        </a:lnSpc>
                      </a:pPr>
                      <a:endParaRPr lang="tr-TR" sz="1400" b="1" strike="noStrike" spc="-1">
                        <a:solidFill>
                          <a:schemeClr val="dk1"/>
                        </a:solidFill>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tc>
                  <a:txBody>
                    <a:bodyPr/>
                    <a:lstStyle/>
                    <a:p>
                      <a:pPr algn="ctr">
                        <a:lnSpc>
                          <a:spcPct val="100000"/>
                        </a:lnSpc>
                      </a:pPr>
                      <a:endParaRPr lang="tr-TR" sz="1400" b="1" strike="noStrike" spc="-1">
                        <a:solidFill>
                          <a:schemeClr val="dk1"/>
                        </a:solidFill>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tc>
                  <a:txBody>
                    <a:bodyPr/>
                    <a:lstStyle/>
                    <a:p>
                      <a:pPr algn="ctr">
                        <a:lnSpc>
                          <a:spcPct val="100000"/>
                        </a:lnSpc>
                      </a:pPr>
                      <a:endParaRPr lang="tr-TR" sz="1400" b="1" strike="noStrike" spc="-1" dirty="0">
                        <a:solidFill>
                          <a:schemeClr val="dk1"/>
                        </a:solidFill>
                        <a:latin typeface="Calibri"/>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extLst>
                  <a:ext uri="{0D108BD9-81ED-4DB2-BD59-A6C34878D82A}">
                    <a16:rowId xmlns:a16="http://schemas.microsoft.com/office/drawing/2014/main" xmlns="" val="10003"/>
                  </a:ext>
                </a:extLst>
              </a:tr>
            </a:tbl>
          </a:graphicData>
        </a:graphic>
      </p:graphicFrame>
      <p:pic>
        <p:nvPicPr>
          <p:cNvPr id="117" name="Resim 3"/>
          <p:cNvPicPr/>
          <p:nvPr/>
        </p:nvPicPr>
        <p:blipFill>
          <a:blip r:embed="rId2"/>
          <a:stretch/>
        </p:blipFill>
        <p:spPr>
          <a:xfrm>
            <a:off x="3901432" y="3149280"/>
            <a:ext cx="2122560" cy="3243126"/>
          </a:xfrm>
          <a:prstGeom prst="rect">
            <a:avLst/>
          </a:prstGeom>
          <a:ln w="0">
            <a:noFill/>
          </a:ln>
        </p:spPr>
      </p:pic>
      <p:pic>
        <p:nvPicPr>
          <p:cNvPr id="118" name="Resim 6"/>
          <p:cNvPicPr/>
          <p:nvPr/>
        </p:nvPicPr>
        <p:blipFill>
          <a:blip r:embed="rId3"/>
          <a:stretch/>
        </p:blipFill>
        <p:spPr>
          <a:xfrm>
            <a:off x="6421712" y="3149280"/>
            <a:ext cx="2122560" cy="3243126"/>
          </a:xfrm>
          <a:prstGeom prst="rect">
            <a:avLst/>
          </a:prstGeom>
          <a:ln w="0">
            <a:noFill/>
          </a:ln>
        </p:spPr>
      </p:pic>
      <p:pic>
        <p:nvPicPr>
          <p:cNvPr id="119" name="Resim 7"/>
          <p:cNvPicPr/>
          <p:nvPr/>
        </p:nvPicPr>
        <p:blipFill>
          <a:blip r:embed="rId4">
            <a:lum bright="70000" contrast="-70000"/>
          </a:blip>
          <a:stretch/>
        </p:blipFill>
        <p:spPr>
          <a:xfrm>
            <a:off x="0" y="0"/>
            <a:ext cx="820080" cy="820080"/>
          </a:xfrm>
          <a:prstGeom prst="rect">
            <a:avLst/>
          </a:prstGeom>
          <a:ln w="0">
            <a:noFill/>
          </a:ln>
        </p:spPr>
      </p:pic>
      <p:pic>
        <p:nvPicPr>
          <p:cNvPr id="120" name="Resim 8"/>
          <p:cNvPicPr/>
          <p:nvPr/>
        </p:nvPicPr>
        <p:blipFill>
          <a:blip r:embed="rId4">
            <a:lum bright="70000" contrast="-70000"/>
          </a:blip>
          <a:stretch/>
        </p:blipFill>
        <p:spPr>
          <a:xfrm>
            <a:off x="11370960" y="47880"/>
            <a:ext cx="820080" cy="820080"/>
          </a:xfrm>
          <a:prstGeom prst="rect">
            <a:avLst/>
          </a:prstGeom>
          <a:ln w="0">
            <a:noFill/>
          </a:ln>
        </p:spPr>
      </p:pic>
      <p:pic>
        <p:nvPicPr>
          <p:cNvPr id="2" name="Resim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368" y="4698868"/>
            <a:ext cx="3024336" cy="1693538"/>
          </a:xfrm>
          <a:prstGeom prst="rect">
            <a:avLst/>
          </a:prstGeom>
        </p:spPr>
      </p:pic>
      <p:pic>
        <p:nvPicPr>
          <p:cNvPr id="3" name="Resi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368" y="3149280"/>
            <a:ext cx="3024336" cy="1503856"/>
          </a:xfrm>
          <a:prstGeom prst="rect">
            <a:avLst/>
          </a:prstGeom>
        </p:spPr>
      </p:pic>
      <p:pic>
        <p:nvPicPr>
          <p:cNvPr id="4" name="Resim 3"/>
          <p:cNvPicPr>
            <a:picLocks noChangeAspect="1"/>
          </p:cNvPicPr>
          <p:nvPr/>
        </p:nvPicPr>
        <p:blipFill rotWithShape="1">
          <a:blip r:embed="rId7">
            <a:extLst>
              <a:ext uri="{28A0092B-C50C-407E-A947-70E740481C1C}">
                <a14:useLocalDpi xmlns:a14="http://schemas.microsoft.com/office/drawing/2010/main" val="0"/>
              </a:ext>
            </a:extLst>
          </a:blip>
          <a:srcRect t="19572" b="26916"/>
          <a:stretch/>
        </p:blipFill>
        <p:spPr>
          <a:xfrm>
            <a:off x="8904312" y="3149280"/>
            <a:ext cx="2466648" cy="340751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Resim 4"/>
          <p:cNvPicPr/>
          <p:nvPr/>
        </p:nvPicPr>
        <p:blipFill>
          <a:blip r:embed="rId2">
            <a:lum bright="70000" contrast="-70000"/>
          </a:blip>
          <a:stretch/>
        </p:blipFill>
        <p:spPr>
          <a:xfrm>
            <a:off x="2774520" y="30960"/>
            <a:ext cx="6296040" cy="6296040"/>
          </a:xfrm>
          <a:prstGeom prst="rect">
            <a:avLst/>
          </a:prstGeom>
          <a:ln w="0">
            <a:noFill/>
          </a:ln>
        </p:spPr>
      </p:pic>
      <p:sp>
        <p:nvSpPr>
          <p:cNvPr id="42" name="Dikdörtgen 3"/>
          <p:cNvSpPr/>
          <p:nvPr/>
        </p:nvSpPr>
        <p:spPr>
          <a:xfrm>
            <a:off x="174240" y="1595160"/>
            <a:ext cx="11683440" cy="2527560"/>
          </a:xfrm>
          <a:prstGeom prst="rect">
            <a:avLst/>
          </a:prstGeom>
          <a:noFill/>
          <a:ln>
            <a:solidFill>
              <a:srgbClr val="70AD47"/>
            </a:solidFill>
          </a:ln>
        </p:spPr>
        <p:style>
          <a:lnRef idx="2">
            <a:schemeClr val="accent6"/>
          </a:lnRef>
          <a:fillRef idx="1">
            <a:schemeClr val="lt1"/>
          </a:fillRef>
          <a:effectRef idx="0">
            <a:schemeClr val="accent6"/>
          </a:effectRef>
          <a:fontRef idx="minor"/>
        </p:style>
        <p:txBody>
          <a:bodyPr lIns="90000" tIns="45000" rIns="90000" bIns="45000" anchor="t">
            <a:spAutoFit/>
          </a:bodyPr>
          <a:lstStyle/>
          <a:p>
            <a:pPr algn="ctr">
              <a:lnSpc>
                <a:spcPct val="100000"/>
              </a:lnSpc>
            </a:pPr>
            <a:r>
              <a:rPr lang="tr-TR" sz="8000" b="1" strike="noStrike" spc="-1">
                <a:solidFill>
                  <a:srgbClr val="5D5D5D"/>
                </a:solidFill>
                <a:latin typeface="Calibri"/>
                <a:ea typeface="DejaVu Sans"/>
              </a:rPr>
              <a:t>MEHMETCİK İMAM HATİP</a:t>
            </a:r>
            <a:endParaRPr lang="tr-TR" sz="8000" b="0" strike="noStrike" spc="-1">
              <a:solidFill>
                <a:srgbClr val="000000"/>
              </a:solidFill>
              <a:latin typeface="Arial"/>
            </a:endParaRPr>
          </a:p>
          <a:p>
            <a:pPr algn="ctr">
              <a:lnSpc>
                <a:spcPct val="100000"/>
              </a:lnSpc>
            </a:pPr>
            <a:r>
              <a:rPr lang="tr-TR" sz="8000" b="1" strike="noStrike" spc="-1">
                <a:solidFill>
                  <a:srgbClr val="5D5D5D"/>
                </a:solidFill>
                <a:latin typeface="Calibri"/>
                <a:ea typeface="DejaVu Sans"/>
              </a:rPr>
              <a:t>ORTAOKULU</a:t>
            </a:r>
            <a:endParaRPr lang="tr-TR" sz="8000" b="0" strike="noStrike" spc="-1">
              <a:solidFill>
                <a:srgbClr val="000000"/>
              </a:solidFill>
              <a:latin typeface="Arial"/>
            </a:endParaRPr>
          </a:p>
        </p:txBody>
      </p:sp>
      <p:sp>
        <p:nvSpPr>
          <p:cNvPr id="43" name="Metin kutusu 1"/>
          <p:cNvSpPr/>
          <p:nvPr/>
        </p:nvSpPr>
        <p:spPr>
          <a:xfrm>
            <a:off x="254160" y="4538160"/>
            <a:ext cx="11683440" cy="759960"/>
          </a:xfrm>
          <a:prstGeom prst="rect">
            <a:avLst/>
          </a:prstGeom>
          <a:noFill/>
          <a:ln w="0">
            <a:noFill/>
          </a:ln>
          <a:effectLst>
            <a:outerShdw blurRad="50760" dist="37674" dir="2700000" algn="tl"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tr-TR" sz="4400" b="1" strike="noStrike" spc="-1">
                <a:solidFill>
                  <a:srgbClr val="FF0000"/>
                </a:solidFill>
                <a:latin typeface="Roboto"/>
                <a:ea typeface="DejaVu Sans"/>
              </a:rPr>
              <a:t>Gelecek, bugünden hazırlananlara aittir.</a:t>
            </a:r>
            <a:endParaRPr lang="tr-TR" sz="4400" b="0" strike="noStrike" spc="-1">
              <a:solidFill>
                <a:srgbClr val="000000"/>
              </a:solidFill>
              <a:latin typeface="Arial"/>
            </a:endParaRPr>
          </a:p>
        </p:txBody>
      </p:sp>
      <p:sp>
        <p:nvSpPr>
          <p:cNvPr id="44" name="Metin kutusu 2"/>
          <p:cNvSpPr/>
          <p:nvPr/>
        </p:nvSpPr>
        <p:spPr>
          <a:xfrm>
            <a:off x="8045640" y="6090480"/>
            <a:ext cx="46490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tr-TR" sz="2400" b="0" strike="noStrike" spc="-1">
                <a:solidFill>
                  <a:srgbClr val="040C28"/>
                </a:solidFill>
                <a:latin typeface="Google Sans"/>
                <a:ea typeface="DejaVu Sans"/>
              </a:rPr>
              <a:t>#</a:t>
            </a:r>
            <a:r>
              <a:rPr lang="tr-TR" sz="2400" b="1" strike="noStrike" spc="-1">
                <a:solidFill>
                  <a:srgbClr val="000000"/>
                </a:solidFill>
                <a:latin typeface="Calibri"/>
                <a:ea typeface="DejaVu Sans"/>
              </a:rPr>
              <a:t>Hedef İyi İnsan</a:t>
            </a:r>
            <a:endParaRPr lang="tr-TR" sz="2400" b="0" strike="noStrike" spc="-1">
              <a:solidFill>
                <a:srgbClr val="000000"/>
              </a:solidFill>
              <a:latin typeface="Arial"/>
            </a:endParaRPr>
          </a:p>
        </p:txBody>
      </p:sp>
    </p:spTree>
    <p:extLst>
      <p:ext uri="{BB962C8B-B14F-4D97-AF65-F5344CB8AC3E}">
        <p14:creationId xmlns:p14="http://schemas.microsoft.com/office/powerpoint/2010/main" val="1205968758"/>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3"/>
          <p:cNvPicPr/>
          <p:nvPr/>
        </p:nvPicPr>
        <p:blipFill>
          <a:blip r:embed="rId2">
            <a:lum bright="70000" contrast="-70000"/>
          </a:blip>
          <a:stretch/>
        </p:blipFill>
        <p:spPr>
          <a:xfrm>
            <a:off x="3709440" y="1538640"/>
            <a:ext cx="4165920" cy="4165920"/>
          </a:xfrm>
          <a:prstGeom prst="rect">
            <a:avLst/>
          </a:prstGeom>
          <a:ln w="0">
            <a:noFill/>
          </a:ln>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3632" y="-27384"/>
            <a:ext cx="5688632" cy="6858000"/>
          </a:xfrm>
          <a:prstGeom prst="rect">
            <a:avLst/>
          </a:prstGeom>
        </p:spPr>
      </p:pic>
      <p:sp>
        <p:nvSpPr>
          <p:cNvPr id="4" name="Dikdörtgen 1"/>
          <p:cNvSpPr/>
          <p:nvPr/>
        </p:nvSpPr>
        <p:spPr>
          <a:xfrm>
            <a:off x="4583832" y="6236691"/>
            <a:ext cx="2189880" cy="455400"/>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2400" b="1" strike="noStrike" spc="-1" dirty="0">
                <a:solidFill>
                  <a:schemeClr val="accent2">
                    <a:lumMod val="40000"/>
                    <a:lumOff val="60000"/>
                  </a:schemeClr>
                </a:solidFill>
                <a:latin typeface="Calibri"/>
                <a:ea typeface="DejaVu Sans"/>
              </a:rPr>
              <a:t>Okul Koridorları</a:t>
            </a:r>
            <a:endParaRPr lang="tr-TR" sz="2400" b="0" strike="noStrike" spc="-1" dirty="0">
              <a:solidFill>
                <a:srgbClr val="FFFFFF"/>
              </a:solidFill>
              <a:latin typeface="Arial"/>
            </a:endParaRPr>
          </a:p>
        </p:txBody>
      </p:sp>
    </p:spTree>
    <p:extLst>
      <p:ext uri="{BB962C8B-B14F-4D97-AF65-F5344CB8AC3E}">
        <p14:creationId xmlns:p14="http://schemas.microsoft.com/office/powerpoint/2010/main" val="1882665785"/>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50" name="Dikdörtgen 1"/>
          <p:cNvSpPr/>
          <p:nvPr/>
        </p:nvSpPr>
        <p:spPr>
          <a:xfrm>
            <a:off x="9831960" y="6269760"/>
            <a:ext cx="2349720" cy="455400"/>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2400" b="1" strike="noStrike" spc="-1">
                <a:solidFill>
                  <a:schemeClr val="accent2">
                    <a:lumMod val="40000"/>
                    <a:lumOff val="60000"/>
                  </a:schemeClr>
                </a:solidFill>
                <a:latin typeface="Calibri"/>
                <a:ea typeface="DejaVu Sans"/>
              </a:rPr>
              <a:t>Çok Amaçlı Salon</a:t>
            </a:r>
            <a:endParaRPr lang="tr-TR" sz="2400" b="0" strike="noStrike" spc="-1">
              <a:solidFill>
                <a:srgbClr val="FFFFFF"/>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2">
            <a:extLst>
              <a:ext uri="{28A0092B-C50C-407E-A947-70E740481C1C}">
                <a14:useLocalDpi xmlns:a14="http://schemas.microsoft.com/office/drawing/2010/main" val="0"/>
              </a:ext>
            </a:extLst>
          </a:blip>
          <a:srcRect l="1752" t="7428" r="1752" b="7433"/>
          <a:stretch/>
        </p:blipFill>
        <p:spPr>
          <a:xfrm>
            <a:off x="0" y="0"/>
            <a:ext cx="12205435" cy="6858000"/>
          </a:xfrm>
          <a:prstGeom prst="rect">
            <a:avLst/>
          </a:prstGeom>
        </p:spPr>
      </p:pic>
      <p:sp>
        <p:nvSpPr>
          <p:cNvPr id="94" name="Dikdörtgen 20"/>
          <p:cNvSpPr/>
          <p:nvPr/>
        </p:nvSpPr>
        <p:spPr>
          <a:xfrm>
            <a:off x="9749977" y="6361583"/>
            <a:ext cx="2455458" cy="398655"/>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2000" b="0" strike="noStrike" spc="-1" dirty="0" smtClean="0">
                <a:solidFill>
                  <a:srgbClr val="FFFFFF"/>
                </a:solidFill>
                <a:latin typeface="Arial"/>
              </a:rPr>
              <a:t>Zeka Oyunları Sınıfı</a:t>
            </a:r>
            <a:endParaRPr lang="tr-TR" sz="2000" b="0" strike="noStrike" spc="-1" dirty="0">
              <a:solidFill>
                <a:srgbClr val="FFFFFF"/>
              </a:solidFill>
              <a:latin typeface="Arial"/>
            </a:endParaRPr>
          </a:p>
        </p:txBody>
      </p:sp>
    </p:spTree>
    <p:extLst>
      <p:ext uri="{BB962C8B-B14F-4D97-AF65-F5344CB8AC3E}">
        <p14:creationId xmlns:p14="http://schemas.microsoft.com/office/powerpoint/2010/main" val="4242426087"/>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extLst>
              <a:ext uri="{28A0092B-C50C-407E-A947-70E740481C1C}">
                <a14:useLocalDpi xmlns:a14="http://schemas.microsoft.com/office/drawing/2010/main" val="0"/>
              </a:ext>
            </a:extLst>
          </a:blip>
          <a:srcRect l="1658" t="7220" r="1569" b="6919"/>
          <a:stretch/>
        </p:blipFill>
        <p:spPr>
          <a:xfrm>
            <a:off x="0" y="0"/>
            <a:ext cx="12192000" cy="6858000"/>
          </a:xfrm>
          <a:prstGeom prst="rect">
            <a:avLst/>
          </a:prstGeom>
        </p:spPr>
      </p:pic>
      <p:sp>
        <p:nvSpPr>
          <p:cNvPr id="94" name="Dikdörtgen 20"/>
          <p:cNvSpPr/>
          <p:nvPr/>
        </p:nvSpPr>
        <p:spPr>
          <a:xfrm>
            <a:off x="9912424" y="6361583"/>
            <a:ext cx="2130561" cy="398655"/>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2000" b="0" strike="noStrike" spc="-1" dirty="0" smtClean="0">
                <a:solidFill>
                  <a:srgbClr val="FFFFFF"/>
                </a:solidFill>
                <a:latin typeface="Arial"/>
              </a:rPr>
              <a:t>Fen Laboratuvarı</a:t>
            </a:r>
            <a:endParaRPr lang="tr-TR" sz="2000" b="0" strike="noStrike" spc="-1" dirty="0">
              <a:solidFill>
                <a:srgbClr val="FFFFFF"/>
              </a:solidFill>
              <a:latin typeface="Arial"/>
            </a:endParaRPr>
          </a:p>
        </p:txBody>
      </p:sp>
    </p:spTree>
    <p:extLst>
      <p:ext uri="{BB962C8B-B14F-4D97-AF65-F5344CB8AC3E}">
        <p14:creationId xmlns:p14="http://schemas.microsoft.com/office/powerpoint/2010/main" val="496504177"/>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3"/>
          <p:cNvPicPr/>
          <p:nvPr/>
        </p:nvPicPr>
        <p:blipFill>
          <a:blip r:embed="rId2">
            <a:lum bright="70000" contrast="-70000"/>
          </a:blip>
          <a:stretch/>
        </p:blipFill>
        <p:spPr>
          <a:xfrm>
            <a:off x="3693013" y="1373624"/>
            <a:ext cx="4165920" cy="4165920"/>
          </a:xfrm>
          <a:prstGeom prst="rect">
            <a:avLst/>
          </a:prstGeom>
          <a:ln w="0">
            <a:noFill/>
          </a:ln>
        </p:spPr>
      </p:pic>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86" y="-1"/>
            <a:ext cx="12304886" cy="6912799"/>
          </a:xfrm>
          <a:prstGeom prst="rect">
            <a:avLst/>
          </a:prstGeom>
        </p:spPr>
      </p:pic>
      <p:sp>
        <p:nvSpPr>
          <p:cNvPr id="7" name="Dikdörtgen 20"/>
          <p:cNvSpPr/>
          <p:nvPr/>
        </p:nvSpPr>
        <p:spPr>
          <a:xfrm>
            <a:off x="7536160" y="6406928"/>
            <a:ext cx="4580847" cy="398655"/>
          </a:xfrm>
          <a:prstGeom prst="rect">
            <a:avLst/>
          </a:prstGeom>
          <a:solidFill>
            <a:schemeClr val="tx1">
              <a:lumMod val="95000"/>
              <a:lumOff val="5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tr-TR" sz="2000" b="0" strike="noStrike" spc="-1" dirty="0" smtClean="0">
                <a:solidFill>
                  <a:srgbClr val="FFFFFF"/>
                </a:solidFill>
                <a:latin typeface="Arial"/>
              </a:rPr>
              <a:t>Okulumuzda Erkek Uygulama Mescidi </a:t>
            </a:r>
          </a:p>
        </p:txBody>
      </p:sp>
    </p:spTree>
    <p:extLst>
      <p:ext uri="{BB962C8B-B14F-4D97-AF65-F5344CB8AC3E}">
        <p14:creationId xmlns:p14="http://schemas.microsoft.com/office/powerpoint/2010/main" val="4242426087"/>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936</TotalTime>
  <Words>698</Words>
  <Application>Microsoft Office PowerPoint</Application>
  <PresentationFormat>Özel</PresentationFormat>
  <Paragraphs>238</Paragraphs>
  <Slides>44</Slides>
  <Notes>0</Notes>
  <HiddenSlides>0</HiddenSlides>
  <MMClips>1</MMClips>
  <ScaleCrop>false</ScaleCrop>
  <HeadingPairs>
    <vt:vector size="4" baseType="variant">
      <vt:variant>
        <vt:lpstr>Tema</vt:lpstr>
      </vt:variant>
      <vt:variant>
        <vt:i4>1</vt:i4>
      </vt:variant>
      <vt:variant>
        <vt:lpstr>Slayt Başlıkları</vt:lpstr>
      </vt:variant>
      <vt:variant>
        <vt:i4>44</vt:i4>
      </vt:variant>
    </vt:vector>
  </HeadingPairs>
  <TitlesOfParts>
    <vt:vector size="45" baseType="lpstr">
      <vt:lpstr>2_Office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Servet Can</dc:creator>
  <cp:lastModifiedBy>bt</cp:lastModifiedBy>
  <cp:revision>149</cp:revision>
  <dcterms:created xsi:type="dcterms:W3CDTF">2022-04-18T09:41:51Z</dcterms:created>
  <dcterms:modified xsi:type="dcterms:W3CDTF">2024-10-24T08:27:30Z</dcterms:modified>
  <dc:language>tr-TR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Özel</vt:lpwstr>
  </property>
  <property fmtid="{D5CDD505-2E9C-101B-9397-08002B2CF9AE}" pid="3" name="Slides">
    <vt:i4>26</vt:i4>
  </property>
</Properties>
</file>